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7"/>
  </p:notesMasterIdLst>
  <p:sldIdLst>
    <p:sldId id="262" r:id="rId2"/>
    <p:sldId id="311" r:id="rId3"/>
    <p:sldId id="312" r:id="rId4"/>
    <p:sldId id="290" r:id="rId5"/>
    <p:sldId id="313" r:id="rId6"/>
    <p:sldId id="292" r:id="rId7"/>
    <p:sldId id="306" r:id="rId8"/>
    <p:sldId id="316" r:id="rId9"/>
    <p:sldId id="299" r:id="rId10"/>
    <p:sldId id="317" r:id="rId11"/>
    <p:sldId id="300" r:id="rId12"/>
    <p:sldId id="305" r:id="rId13"/>
    <p:sldId id="318" r:id="rId14"/>
    <p:sldId id="268" r:id="rId15"/>
    <p:sldId id="276" r:id="rId16"/>
  </p:sldIdLst>
  <p:sldSz cx="18288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65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9F0"/>
    <a:srgbClr val="00B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14"/>
    <p:restoredTop sz="94149" autoAdjust="0"/>
  </p:normalViewPr>
  <p:slideViewPr>
    <p:cSldViewPr>
      <p:cViewPr>
        <p:scale>
          <a:sx n="39" d="100"/>
          <a:sy n="39" d="100"/>
        </p:scale>
        <p:origin x="-534" y="336"/>
      </p:cViewPr>
      <p:guideLst>
        <p:guide orient="horz" pos="4365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1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</c:v>
                </c:pt>
                <c:pt idx="1">
                  <c:v>3.2</c:v>
                </c:pt>
                <c:pt idx="2">
                  <c:v>1.4</c:v>
                </c:pt>
                <c:pt idx="3">
                  <c:v>8.2000000000000011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1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1.2</c:v>
                </c:pt>
                <c:pt idx="2">
                  <c:v>1.4</c:v>
                </c:pt>
                <c:pt idx="3">
                  <c:v>8.2000000000000011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6279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 panose="020F0502020204030204"/>
      </a:defRPr>
    </a:lvl1pPr>
    <a:lvl2pPr indent="228600" defTabSz="1828800" latinLnBrk="0">
      <a:defRPr sz="2400">
        <a:latin typeface="+mn-lt"/>
        <a:ea typeface="+mn-ea"/>
        <a:cs typeface="+mn-cs"/>
        <a:sym typeface="Calibri" panose="020F0502020204030204"/>
      </a:defRPr>
    </a:lvl2pPr>
    <a:lvl3pPr indent="457200" defTabSz="1828800" latinLnBrk="0">
      <a:defRPr sz="2400">
        <a:latin typeface="+mn-lt"/>
        <a:ea typeface="+mn-ea"/>
        <a:cs typeface="+mn-cs"/>
        <a:sym typeface="Calibri" panose="020F0502020204030204"/>
      </a:defRPr>
    </a:lvl3pPr>
    <a:lvl4pPr indent="685800" defTabSz="1828800" latinLnBrk="0">
      <a:defRPr sz="2400">
        <a:latin typeface="+mn-lt"/>
        <a:ea typeface="+mn-ea"/>
        <a:cs typeface="+mn-cs"/>
        <a:sym typeface="Calibri" panose="020F0502020204030204"/>
      </a:defRPr>
    </a:lvl4pPr>
    <a:lvl5pPr indent="914400" defTabSz="1828800" latinLnBrk="0">
      <a:defRPr sz="2400">
        <a:latin typeface="+mn-lt"/>
        <a:ea typeface="+mn-ea"/>
        <a:cs typeface="+mn-cs"/>
        <a:sym typeface="Calibri" panose="020F0502020204030204"/>
      </a:defRPr>
    </a:lvl5pPr>
    <a:lvl6pPr indent="1143000" defTabSz="1828800" latinLnBrk="0">
      <a:defRPr sz="2400">
        <a:latin typeface="+mn-lt"/>
        <a:ea typeface="+mn-ea"/>
        <a:cs typeface="+mn-cs"/>
        <a:sym typeface="Calibri" panose="020F0502020204030204"/>
      </a:defRPr>
    </a:lvl6pPr>
    <a:lvl7pPr indent="1371600" defTabSz="1828800" latinLnBrk="0">
      <a:defRPr sz="2400">
        <a:latin typeface="+mn-lt"/>
        <a:ea typeface="+mn-ea"/>
        <a:cs typeface="+mn-cs"/>
        <a:sym typeface="Calibri" panose="020F0502020204030204"/>
      </a:defRPr>
    </a:lvl7pPr>
    <a:lvl8pPr indent="1600200" defTabSz="1828800" latinLnBrk="0">
      <a:defRPr sz="2400">
        <a:latin typeface="+mn-lt"/>
        <a:ea typeface="+mn-ea"/>
        <a:cs typeface="+mn-cs"/>
        <a:sym typeface="Calibri" panose="020F0502020204030204"/>
      </a:defRPr>
    </a:lvl8pPr>
    <a:lvl9pPr indent="1828800" defTabSz="1828800" latinLnBrk="0">
      <a:defRPr sz="2400">
        <a:latin typeface="+mn-lt"/>
        <a:ea typeface="+mn-ea"/>
        <a:cs typeface="+mn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互联网正在改变教育     过去</a:t>
            </a:r>
            <a:r>
              <a:rPr lang="en-US" altLang="zh-CN" dirty="0" smtClean="0"/>
              <a:t>20</a:t>
            </a:r>
            <a:r>
              <a:rPr lang="zh-CN" altLang="en-US" dirty="0" smtClean="0"/>
              <a:t>年信息化关注的重点   </a:t>
            </a:r>
            <a:r>
              <a:rPr lang="zh-CN" altLang="en-US" baseline="0" dirty="0" smtClean="0"/>
              <a:t> 未来信息化。。。       </a:t>
            </a:r>
            <a:r>
              <a:rPr lang="en-US" altLang="zh-CN" dirty="0" err="1" smtClean="0"/>
              <a:t>cio</a:t>
            </a:r>
            <a:r>
              <a:rPr lang="zh-CN" altLang="en-US" dirty="0" smtClean="0"/>
              <a:t>对教育信息化深刻变革的理解</a:t>
            </a:r>
            <a:endParaRPr lang="en-US" altLang="zh-CN" dirty="0" smtClean="0"/>
          </a:p>
          <a:p>
            <a:r>
              <a:rPr lang="zh-CN" altLang="en-US" dirty="0" smtClean="0"/>
              <a:t>云计算、大数据、移动化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实用先进的系统，带来教育的变革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586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大数据建设的第一步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752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数字教育资源的统一存放和管理是高校文件管理的核心，同时日常教学和科研工作产生的大量文件是高校的重要数据资产，需要得到沉淀及管理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212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/>
              <a:t>多权限共享、在线协同编辑、作业收集、文件评论与消息提醒、历史版本自动管理</a:t>
            </a:r>
            <a:endParaRPr lang="en-US" altLang="zh-CN" dirty="0" smtClean="0"/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</a:t>
            </a:r>
            <a:r>
              <a:rPr kumimoji="0" lang="zh-CN" alt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、教师与学生   教学资料共享和作业收集</a:t>
            </a:r>
            <a:endParaRPr kumimoji="0" lang="en-US" altLang="zh-CN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2</a:t>
            </a:r>
            <a:r>
              <a:rPr kumimoji="0" lang="zh-CN" alt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、科研项目   资料共享与协作</a:t>
            </a:r>
            <a:endParaRPr kumimoji="0" lang="en-US" altLang="zh-CN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3</a:t>
            </a:r>
            <a:r>
              <a:rPr kumimoji="0" lang="zh-CN" alt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、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354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跨越所有终端、全功能      移动端与</a:t>
            </a:r>
            <a:r>
              <a:rPr lang="en-US" altLang="zh-CN" dirty="0" smtClean="0"/>
              <a:t>QQ</a:t>
            </a:r>
            <a:r>
              <a:rPr lang="zh-CN" altLang="en-US" dirty="0" smtClean="0"/>
              <a:t>、微信的无缝连接      实时的消息提醒      </a:t>
            </a:r>
            <a:r>
              <a:rPr lang="en-US" altLang="zh-CN" dirty="0" smtClean="0"/>
              <a:t>100+</a:t>
            </a:r>
            <a:r>
              <a:rPr lang="zh-CN" altLang="en-US" dirty="0" smtClean="0"/>
              <a:t>格式的在线预览</a:t>
            </a:r>
            <a:endParaRPr lang="en-US" altLang="zh-CN" dirty="0" smtClean="0"/>
          </a:p>
          <a:p>
            <a:pPr marL="0" marR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89223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</a:t>
            </a:r>
            <a:r>
              <a:rPr kumimoji="0" lang="zh-CN" alt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、同步端：碎片化的知识无感知收集</a:t>
            </a:r>
            <a:r>
              <a:rPr kumimoji="0" lang="zh-CN" alt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；</a:t>
            </a:r>
            <a:r>
              <a:rPr kumimoji="0" lang="en-US" altLang="zh-CN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2</a:t>
            </a:r>
            <a:r>
              <a:rPr lang="zh-CN" altLang="en-US" dirty="0" smtClean="0"/>
              <a:t>、海量文件全文搜索与智能过滤 </a:t>
            </a:r>
            <a:r>
              <a:rPr lang="en-US" altLang="zh-CN" dirty="0" smtClean="0"/>
              <a:t>3</a:t>
            </a:r>
            <a:r>
              <a:rPr lang="zh-CN" altLang="en-US" dirty="0" smtClean="0"/>
              <a:t>、文件便签满足个性化分类需求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4</a:t>
            </a:r>
            <a:r>
              <a:rPr lang="zh-CN" altLang="en-US" baseline="0" dirty="0" smtClean="0"/>
              <a:t>、基于兴趣的知识订阅</a:t>
            </a:r>
            <a:endParaRPr lang="en-US" altLang="zh-CN" dirty="0" smtClean="0"/>
          </a:p>
          <a:p>
            <a:pPr marL="0" marR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传统的存储让知识长满灰尘，让知识活起来</a:t>
            </a:r>
          </a:p>
          <a:p>
            <a:endParaRPr lang="en-US" altLang="zh-CN" dirty="0" smtClean="0"/>
          </a:p>
          <a:p>
            <a:pPr marL="0" marR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亿方云致力于为高校打造知识沉淀与传承的活性机制，高校有价值的数据教育资源不再躺在存储服务器内无法使用，知识将成为高校的重要资产得以利用。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598080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 sz="35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dirty="0" smtClean="0"/>
              <a:t>· </a:t>
            </a:r>
            <a:r>
              <a:rPr lang="zh-CN" altLang="en-US" dirty="0" smtClean="0"/>
              <a:t>微信级的用户体验</a:t>
            </a:r>
          </a:p>
          <a:p>
            <a:pPr>
              <a:lnSpc>
                <a:spcPct val="150000"/>
              </a:lnSpc>
              <a:defRPr sz="35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dirty="0" smtClean="0"/>
              <a:t>· </a:t>
            </a:r>
            <a:r>
              <a:rPr lang="zh-CN" altLang="en-US" dirty="0" smtClean="0"/>
              <a:t>同步端简化操作步骤</a:t>
            </a:r>
          </a:p>
          <a:p>
            <a:pPr>
              <a:lnSpc>
                <a:spcPct val="150000"/>
              </a:lnSpc>
              <a:defRPr sz="35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dirty="0" smtClean="0"/>
              <a:t>· </a:t>
            </a:r>
            <a:r>
              <a:rPr lang="zh-CN" altLang="en-US" dirty="0" smtClean="0"/>
              <a:t>在线访问和编辑文件</a:t>
            </a:r>
          </a:p>
          <a:p>
            <a:pPr>
              <a:lnSpc>
                <a:spcPct val="150000"/>
              </a:lnSpc>
              <a:defRPr sz="35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dirty="0" smtClean="0"/>
              <a:t>· </a:t>
            </a:r>
            <a:r>
              <a:rPr lang="zh-CN" altLang="en-US" dirty="0" smtClean="0"/>
              <a:t>丰富的功能让使用更简单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8699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56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650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876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93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219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2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14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21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495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852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181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226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11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.jpeg"/><Relationship Id="rId3" Type="http://schemas.openxmlformats.org/officeDocument/2006/relationships/image" Target="../media/image7.jpeg"/><Relationship Id="rId7" Type="http://schemas.openxmlformats.org/officeDocument/2006/relationships/image" Target="../media/image32.png"/><Relationship Id="rId12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chart" Target="../charts/chart1.xml"/><Relationship Id="rId5" Type="http://schemas.openxmlformats.org/officeDocument/2006/relationships/image" Target="../media/image30.png"/><Relationship Id="rId15" Type="http://schemas.openxmlformats.org/officeDocument/2006/relationships/image" Target="../media/image4.tiff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g"/><Relationship Id="rId7" Type="http://schemas.openxmlformats.org/officeDocument/2006/relationships/image" Target="../media/image4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.tiff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9"/>
          <p:cNvGrpSpPr/>
          <p:nvPr/>
        </p:nvGrpSpPr>
        <p:grpSpPr>
          <a:xfrm>
            <a:off x="791072" y="6597846"/>
            <a:ext cx="16777864" cy="1988346"/>
            <a:chOff x="3488752" y="96315"/>
            <a:chExt cx="22370484" cy="2651126"/>
          </a:xfrm>
        </p:grpSpPr>
        <p:sp>
          <p:nvSpPr>
            <p:cNvPr id="165" name="Shape 165"/>
            <p:cNvSpPr/>
            <p:nvPr/>
          </p:nvSpPr>
          <p:spPr>
            <a:xfrm>
              <a:off x="4828036" y="96315"/>
              <a:ext cx="21031200" cy="26511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8579" tIns="68579" rIns="68579" bIns="68579" numCol="1" anchor="ctr">
              <a:normAutofit/>
            </a:bodyPr>
            <a:lstStyle>
              <a:lvl1pPr algn="ctr">
                <a:lnSpc>
                  <a:spcPct val="90000"/>
                </a:lnSpc>
                <a:defRPr sz="104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rPr lang="zh-CN" altLang="en-US" sz="7800" dirty="0"/>
                <a:t>高校数字教育资源</a:t>
              </a:r>
              <a:r>
                <a:rPr lang="zh-CN" altLang="en-US" sz="7800" dirty="0" smtClean="0"/>
                <a:t>管理与共享实践</a:t>
              </a:r>
              <a:endParaRPr sz="7800" dirty="0"/>
            </a:p>
          </p:txBody>
        </p:sp>
        <p:sp>
          <p:nvSpPr>
            <p:cNvPr id="166" name="Shape 166"/>
            <p:cNvSpPr/>
            <p:nvPr/>
          </p:nvSpPr>
          <p:spPr>
            <a:xfrm>
              <a:off x="3488752" y="616784"/>
              <a:ext cx="1490317" cy="1519157"/>
            </a:xfrm>
            <a:prstGeom prst="roundRect">
              <a:avLst>
                <a:gd name="adj" fmla="val 1529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8579" tIns="68579" rIns="68579" bIns="68579" numCol="1" anchor="ctr">
              <a:noAutofit/>
            </a:bodyPr>
            <a:lstStyle/>
            <a:p>
              <a:endParaRPr sz="2700"/>
            </a:p>
          </p:txBody>
        </p:sp>
        <p:sp>
          <p:nvSpPr>
            <p:cNvPr id="167" name="Shape 167"/>
            <p:cNvSpPr/>
            <p:nvPr/>
          </p:nvSpPr>
          <p:spPr>
            <a:xfrm>
              <a:off x="3539220" y="595873"/>
              <a:ext cx="1390121" cy="907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68579" tIns="68579" rIns="68579" bIns="68579" numCol="1" anchor="t">
              <a:spAutoFit/>
            </a:bodyPr>
            <a:lstStyle/>
            <a:p>
              <a:pPr lvl="1" algn="ctr">
                <a:defRPr sz="4700" b="1">
                  <a:solidFill>
                    <a:srgbClr val="00B9E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sz="3525" dirty="0"/>
                <a:t>数字</a:t>
              </a:r>
              <a:endParaRPr sz="3525" dirty="0"/>
            </a:p>
          </p:txBody>
        </p:sp>
        <p:sp>
          <p:nvSpPr>
            <p:cNvPr id="168" name="Shape 168"/>
            <p:cNvSpPr/>
            <p:nvPr/>
          </p:nvSpPr>
          <p:spPr>
            <a:xfrm>
              <a:off x="3559819" y="1247243"/>
              <a:ext cx="1390121" cy="907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68579" tIns="68579" rIns="68579" bIns="68579" numCol="1" anchor="t">
              <a:spAutoFit/>
            </a:bodyPr>
            <a:lstStyle/>
            <a:p>
              <a:pPr lvl="1" algn="ctr">
                <a:defRPr sz="4700" b="1">
                  <a:solidFill>
                    <a:srgbClr val="00B9E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sz="3525" dirty="0"/>
                <a:t>时代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98" y="3646403"/>
            <a:ext cx="4785404" cy="1486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rgbClr val="00B9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文本框 44"/>
          <p:cNvSpPr txBox="1"/>
          <p:nvPr/>
        </p:nvSpPr>
        <p:spPr>
          <a:xfrm>
            <a:off x="1482275" y="2143092"/>
            <a:ext cx="7971413" cy="1061829"/>
          </a:xfrm>
          <a:prstGeom prst="rect">
            <a:avLst/>
          </a:prstGeom>
          <a:noFill/>
        </p:spPr>
        <p:txBody>
          <a:bodyPr wrap="none" lIns="137160" tIns="68580" rIns="137160" bIns="68580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智能的知识沉淀与传承</a:t>
            </a:r>
          </a:p>
        </p:txBody>
      </p:sp>
      <p:sp>
        <p:nvSpPr>
          <p:cNvPr id="89" name="矩形 88"/>
          <p:cNvSpPr/>
          <p:nvPr/>
        </p:nvSpPr>
        <p:spPr>
          <a:xfrm>
            <a:off x="1606434" y="3482555"/>
            <a:ext cx="47884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让</a:t>
            </a:r>
            <a:r>
              <a:rPr lang="zh-CN" altLang="en-US" sz="4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知识活起来</a:t>
            </a:r>
          </a:p>
        </p:txBody>
      </p:sp>
      <p:grpSp>
        <p:nvGrpSpPr>
          <p:cNvPr id="17" name="Group 32"/>
          <p:cNvGrpSpPr/>
          <p:nvPr/>
        </p:nvGrpSpPr>
        <p:grpSpPr>
          <a:xfrm>
            <a:off x="12090818" y="3536134"/>
            <a:ext cx="6197184" cy="1115066"/>
            <a:chOff x="4341571" y="1304396"/>
            <a:chExt cx="4802429" cy="864106"/>
          </a:xfrm>
          <a:solidFill>
            <a:schemeClr val="bg1"/>
          </a:solidFill>
        </p:grpSpPr>
        <p:sp>
          <p:nvSpPr>
            <p:cNvPr id="18" name="Rectangle 23"/>
            <p:cNvSpPr/>
            <p:nvPr/>
          </p:nvSpPr>
          <p:spPr>
            <a:xfrm>
              <a:off x="6242603" y="1304397"/>
              <a:ext cx="2901397" cy="86410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rapezoid 24"/>
            <p:cNvSpPr/>
            <p:nvPr/>
          </p:nvSpPr>
          <p:spPr>
            <a:xfrm rot="16200000">
              <a:off x="5493712" y="1419610"/>
              <a:ext cx="864105" cy="633678"/>
            </a:xfrm>
            <a:prstGeom prst="trapezoid">
              <a:avLst>
                <a:gd name="adj" fmla="val 293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Pentagon 27"/>
            <p:cNvSpPr/>
            <p:nvPr/>
          </p:nvSpPr>
          <p:spPr>
            <a:xfrm rot="10800000">
              <a:off x="4341571" y="1489122"/>
              <a:ext cx="1267353" cy="49377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24506" y="1528438"/>
              <a:ext cx="426333" cy="40546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</a:p>
          </p:txBody>
        </p:sp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6242601" y="1413090"/>
              <a:ext cx="2707530" cy="66782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同步端：碎片化的知识无感知收集</a:t>
              </a:r>
            </a:p>
          </p:txBody>
        </p:sp>
      </p:grpSp>
      <p:grpSp>
        <p:nvGrpSpPr>
          <p:cNvPr id="28" name="Group 33"/>
          <p:cNvGrpSpPr/>
          <p:nvPr/>
        </p:nvGrpSpPr>
        <p:grpSpPr>
          <a:xfrm>
            <a:off x="12090818" y="5528620"/>
            <a:ext cx="6197184" cy="1115066"/>
            <a:chOff x="4341571" y="1304396"/>
            <a:chExt cx="4802429" cy="864106"/>
          </a:xfrm>
          <a:solidFill>
            <a:schemeClr val="bg1"/>
          </a:solidFill>
        </p:grpSpPr>
        <p:sp>
          <p:nvSpPr>
            <p:cNvPr id="29" name="Rectangle 34"/>
            <p:cNvSpPr/>
            <p:nvPr/>
          </p:nvSpPr>
          <p:spPr>
            <a:xfrm>
              <a:off x="6242603" y="1304397"/>
              <a:ext cx="2901397" cy="86410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rapezoid 36"/>
            <p:cNvSpPr/>
            <p:nvPr/>
          </p:nvSpPr>
          <p:spPr>
            <a:xfrm rot="16200000">
              <a:off x="5493712" y="1419610"/>
              <a:ext cx="864105" cy="633678"/>
            </a:xfrm>
            <a:prstGeom prst="trapezoid">
              <a:avLst>
                <a:gd name="adj" fmla="val 293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Pentagon 37"/>
            <p:cNvSpPr/>
            <p:nvPr/>
          </p:nvSpPr>
          <p:spPr>
            <a:xfrm rot="10800000">
              <a:off x="4341571" y="1489122"/>
              <a:ext cx="1267353" cy="49377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24506" y="1528438"/>
              <a:ext cx="426333" cy="40546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</a:p>
          </p:txBody>
        </p:sp>
        <p:sp>
          <p:nvSpPr>
            <p:cNvPr id="35" name="Text Placeholder 3"/>
            <p:cNvSpPr txBox="1">
              <a:spLocks/>
            </p:cNvSpPr>
            <p:nvPr/>
          </p:nvSpPr>
          <p:spPr>
            <a:xfrm>
              <a:off x="6242601" y="1437502"/>
              <a:ext cx="2707531" cy="66782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海量文件全文搜索与智能过滤</a:t>
              </a:r>
            </a:p>
          </p:txBody>
        </p:sp>
      </p:grpSp>
      <p:grpSp>
        <p:nvGrpSpPr>
          <p:cNvPr id="37" name="Group 42"/>
          <p:cNvGrpSpPr/>
          <p:nvPr/>
        </p:nvGrpSpPr>
        <p:grpSpPr>
          <a:xfrm>
            <a:off x="12090818" y="7608100"/>
            <a:ext cx="6197184" cy="1115066"/>
            <a:chOff x="4341571" y="1304396"/>
            <a:chExt cx="4802429" cy="864106"/>
          </a:xfrm>
          <a:solidFill>
            <a:schemeClr val="bg1"/>
          </a:solidFill>
        </p:grpSpPr>
        <p:sp>
          <p:nvSpPr>
            <p:cNvPr id="38" name="Rectangle 43"/>
            <p:cNvSpPr/>
            <p:nvPr/>
          </p:nvSpPr>
          <p:spPr>
            <a:xfrm>
              <a:off x="6242603" y="1304397"/>
              <a:ext cx="2901397" cy="86410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rapezoid 45"/>
            <p:cNvSpPr/>
            <p:nvPr/>
          </p:nvSpPr>
          <p:spPr>
            <a:xfrm rot="16200000">
              <a:off x="5493712" y="1419610"/>
              <a:ext cx="864105" cy="633678"/>
            </a:xfrm>
            <a:prstGeom prst="trapezoid">
              <a:avLst>
                <a:gd name="adj" fmla="val 293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Pentagon 46"/>
            <p:cNvSpPr/>
            <p:nvPr/>
          </p:nvSpPr>
          <p:spPr>
            <a:xfrm rot="10800000">
              <a:off x="4341571" y="1489122"/>
              <a:ext cx="1267353" cy="49377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824506" y="1528438"/>
              <a:ext cx="426333" cy="40546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</a:p>
          </p:txBody>
        </p:sp>
        <p:sp>
          <p:nvSpPr>
            <p:cNvPr id="43" name="Text Placeholder 3"/>
            <p:cNvSpPr txBox="1">
              <a:spLocks/>
            </p:cNvSpPr>
            <p:nvPr/>
          </p:nvSpPr>
          <p:spPr>
            <a:xfrm>
              <a:off x="6242601" y="1472544"/>
              <a:ext cx="2707531" cy="66782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文件标签：满足个性化分类要求</a:t>
              </a:r>
            </a:p>
          </p:txBody>
        </p:sp>
      </p:grpSp>
      <p:grpSp>
        <p:nvGrpSpPr>
          <p:cNvPr id="45" name="Group 59"/>
          <p:cNvGrpSpPr/>
          <p:nvPr/>
        </p:nvGrpSpPr>
        <p:grpSpPr>
          <a:xfrm>
            <a:off x="12090818" y="9600586"/>
            <a:ext cx="6197184" cy="1115066"/>
            <a:chOff x="4341571" y="1304396"/>
            <a:chExt cx="4802429" cy="864106"/>
          </a:xfrm>
          <a:solidFill>
            <a:schemeClr val="bg1"/>
          </a:solidFill>
        </p:grpSpPr>
        <p:sp>
          <p:nvSpPr>
            <p:cNvPr id="46" name="Rectangle 60"/>
            <p:cNvSpPr/>
            <p:nvPr/>
          </p:nvSpPr>
          <p:spPr>
            <a:xfrm>
              <a:off x="6242603" y="1304397"/>
              <a:ext cx="2901397" cy="86410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rapezoid 61"/>
            <p:cNvSpPr/>
            <p:nvPr/>
          </p:nvSpPr>
          <p:spPr>
            <a:xfrm rot="16200000">
              <a:off x="5493712" y="1419610"/>
              <a:ext cx="864105" cy="633678"/>
            </a:xfrm>
            <a:prstGeom prst="trapezoid">
              <a:avLst>
                <a:gd name="adj" fmla="val 293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Pentagon 62"/>
            <p:cNvSpPr/>
            <p:nvPr/>
          </p:nvSpPr>
          <p:spPr>
            <a:xfrm rot="10800000">
              <a:off x="4341571" y="1489122"/>
              <a:ext cx="1267353" cy="49377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824506" y="1528438"/>
              <a:ext cx="426333" cy="40546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04</a:t>
              </a:r>
            </a:p>
          </p:txBody>
        </p:sp>
        <p:sp>
          <p:nvSpPr>
            <p:cNvPr id="51" name="Text Placeholder 3"/>
            <p:cNvSpPr txBox="1">
              <a:spLocks/>
            </p:cNvSpPr>
            <p:nvPr/>
          </p:nvSpPr>
          <p:spPr>
            <a:xfrm>
              <a:off x="6242601" y="1469993"/>
              <a:ext cx="2707531" cy="66782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推送：基于用户兴趣的知识订阅</a:t>
              </a:r>
            </a:p>
          </p:txBody>
        </p:sp>
      </p:grpSp>
      <p:cxnSp>
        <p:nvCxnSpPr>
          <p:cNvPr id="66" name="Straight Connector 83"/>
          <p:cNvCxnSpPr/>
          <p:nvPr/>
        </p:nvCxnSpPr>
        <p:spPr>
          <a:xfrm flipH="1">
            <a:off x="6993292" y="5944946"/>
            <a:ext cx="1612992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84"/>
          <p:cNvCxnSpPr/>
          <p:nvPr/>
        </p:nvCxnSpPr>
        <p:spPr>
          <a:xfrm flipH="1">
            <a:off x="6993292" y="7846444"/>
            <a:ext cx="1612992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85"/>
          <p:cNvCxnSpPr/>
          <p:nvPr/>
        </p:nvCxnSpPr>
        <p:spPr>
          <a:xfrm rot="10800000">
            <a:off x="4301471" y="9082039"/>
            <a:ext cx="4292116" cy="634554"/>
          </a:xfrm>
          <a:prstGeom prst="bentConnector3">
            <a:avLst>
              <a:gd name="adj1" fmla="val 99710"/>
            </a:avLst>
          </a:prstGeom>
          <a:ln w="19050">
            <a:solidFill>
              <a:schemeClr val="bg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图片 68" descr="mac pro.png"/>
          <p:cNvPicPr>
            <a:picLocks noChangeAspect="1"/>
          </p:cNvPicPr>
          <p:nvPr/>
        </p:nvPicPr>
        <p:blipFill>
          <a:blip r:embed="rId3"/>
          <a:srcRect b="10753"/>
          <a:stretch>
            <a:fillRect/>
          </a:stretch>
        </p:blipFill>
        <p:spPr>
          <a:xfrm>
            <a:off x="-696843" y="4125496"/>
            <a:ext cx="12787661" cy="70187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660611" y="5198896"/>
            <a:ext cx="8071559" cy="508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r="1675" b="2559"/>
          <a:stretch/>
        </p:blipFill>
        <p:spPr>
          <a:xfrm>
            <a:off x="1646798" y="5198896"/>
            <a:ext cx="8085372" cy="4829768"/>
          </a:xfrm>
          <a:prstGeom prst="rect">
            <a:avLst/>
          </a:prstGeom>
        </p:spPr>
      </p:pic>
      <p:pic>
        <p:nvPicPr>
          <p:cNvPr id="36" name="图片 35" descr="全文搜索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9710" y="5219189"/>
            <a:ext cx="8090354" cy="5089958"/>
          </a:xfrm>
          <a:prstGeom prst="rect">
            <a:avLst/>
          </a:prstGeom>
        </p:spPr>
      </p:pic>
      <p:pic>
        <p:nvPicPr>
          <p:cNvPr id="42" name="图片 41" descr="标签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5168" y="5224426"/>
            <a:ext cx="8090354" cy="5089958"/>
          </a:xfrm>
          <a:prstGeom prst="rect">
            <a:avLst/>
          </a:prstGeom>
        </p:spPr>
      </p:pic>
      <p:pic>
        <p:nvPicPr>
          <p:cNvPr id="44" name="图片 43" descr="推送弹窗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237" y="5224426"/>
            <a:ext cx="8092687" cy="5089958"/>
          </a:xfrm>
          <a:prstGeom prst="rect">
            <a:avLst/>
          </a:prstGeom>
        </p:spPr>
      </p:pic>
      <p:cxnSp>
        <p:nvCxnSpPr>
          <p:cNvPr id="59" name="Elbow Connector 74"/>
          <p:cNvCxnSpPr/>
          <p:nvPr/>
        </p:nvCxnSpPr>
        <p:spPr>
          <a:xfrm rot="10800000" flipV="1">
            <a:off x="6357921" y="4071918"/>
            <a:ext cx="5465005" cy="580976"/>
          </a:xfrm>
          <a:prstGeom prst="bentConnector3">
            <a:avLst>
              <a:gd name="adj1" fmla="val 99866"/>
            </a:avLst>
          </a:prstGeom>
          <a:ln w="19050">
            <a:solidFill>
              <a:schemeClr val="bg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83"/>
          <p:cNvCxnSpPr/>
          <p:nvPr/>
        </p:nvCxnSpPr>
        <p:spPr>
          <a:xfrm flipH="1">
            <a:off x="10215570" y="6054323"/>
            <a:ext cx="1612992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83"/>
          <p:cNvCxnSpPr/>
          <p:nvPr/>
        </p:nvCxnSpPr>
        <p:spPr>
          <a:xfrm flipH="1">
            <a:off x="10215570" y="8197463"/>
            <a:ext cx="1612992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83"/>
          <p:cNvCxnSpPr/>
          <p:nvPr/>
        </p:nvCxnSpPr>
        <p:spPr>
          <a:xfrm flipH="1">
            <a:off x="10215570" y="10126289"/>
            <a:ext cx="1612992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87735" y="12432172"/>
            <a:ext cx="1875247" cy="69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28715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89513"/>
            <a:ext cx="1267961" cy="133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8" name="矩形 117"/>
          <p:cNvSpPr/>
          <p:nvPr/>
        </p:nvSpPr>
        <p:spPr>
          <a:xfrm>
            <a:off x="4021584" y="0"/>
            <a:ext cx="4301232" cy="13716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zh-CN" altLang="en-US" sz="2700"/>
          </a:p>
        </p:txBody>
      </p:sp>
      <p:sp>
        <p:nvSpPr>
          <p:cNvPr id="119" name="文本框 6"/>
          <p:cNvSpPr txBox="1"/>
          <p:nvPr/>
        </p:nvSpPr>
        <p:spPr>
          <a:xfrm>
            <a:off x="2" y="6739923"/>
            <a:ext cx="4021584" cy="358559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信息化改变教育</a:t>
            </a:r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关键在于</a:t>
            </a:r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4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易用</a:t>
            </a:r>
            <a:endParaRPr lang="en-US" altLang="zh-CN" sz="144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0" name="组合 119"/>
          <p:cNvGrpSpPr/>
          <p:nvPr/>
        </p:nvGrpSpPr>
        <p:grpSpPr>
          <a:xfrm rot="3132955">
            <a:off x="5343050" y="2350799"/>
            <a:ext cx="1610838" cy="1610838"/>
            <a:chOff x="2969930" y="4335139"/>
            <a:chExt cx="1073892" cy="1073892"/>
          </a:xfrm>
        </p:grpSpPr>
        <p:grpSp>
          <p:nvGrpSpPr>
            <p:cNvPr id="121" name="组合 8"/>
            <p:cNvGrpSpPr/>
            <p:nvPr/>
          </p:nvGrpSpPr>
          <p:grpSpPr>
            <a:xfrm>
              <a:off x="2969930" y="4335139"/>
              <a:ext cx="1073892" cy="1073892"/>
              <a:chOff x="1588326" y="4350310"/>
              <a:chExt cx="1073892" cy="1073892"/>
            </a:xfrm>
          </p:grpSpPr>
          <p:sp>
            <p:nvSpPr>
              <p:cNvPr id="123" name="椭圆 122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/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/>
              </a:p>
            </p:txBody>
          </p:sp>
        </p:grpSp>
        <p:sp>
          <p:nvSpPr>
            <p:cNvPr id="122" name="空心弧 121"/>
            <p:cNvSpPr/>
            <p:nvPr/>
          </p:nvSpPr>
          <p:spPr>
            <a:xfrm>
              <a:off x="3112630" y="4431864"/>
              <a:ext cx="817307" cy="817307"/>
            </a:xfrm>
            <a:prstGeom prst="blockArc">
              <a:avLst>
                <a:gd name="adj1" fmla="val 13382597"/>
                <a:gd name="adj2" fmla="val 294773"/>
                <a:gd name="adj3" fmla="val 86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25" name="文本框 30"/>
          <p:cNvSpPr txBox="1"/>
          <p:nvPr/>
        </p:nvSpPr>
        <p:spPr>
          <a:xfrm>
            <a:off x="5051632" y="3980219"/>
            <a:ext cx="2431435" cy="1431161"/>
          </a:xfrm>
          <a:prstGeom prst="rect">
            <a:avLst/>
          </a:prstGeom>
          <a:noFill/>
        </p:spPr>
        <p:txBody>
          <a:bodyPr wrap="none" lIns="137160" tIns="68580" rIns="137160" bIns="68580" rtlCol="0">
            <a:spAutoFit/>
          </a:bodyPr>
          <a:lstStyle/>
          <a:p>
            <a:pPr algn="ctr"/>
            <a:r>
              <a:rPr lang="en-US" altLang="zh-CN" sz="42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42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分钟</a:t>
            </a:r>
            <a:endParaRPr lang="en-US" altLang="zh-CN" sz="42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2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快速上手</a:t>
            </a:r>
            <a:endParaRPr lang="zh-CN" altLang="en-US" sz="165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6" name="文本框 31"/>
          <p:cNvSpPr txBox="1"/>
          <p:nvPr/>
        </p:nvSpPr>
        <p:spPr>
          <a:xfrm>
            <a:off x="4031432" y="5459876"/>
            <a:ext cx="4253357" cy="1123384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因为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贴合中国用户习惯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7" name="文本框 32"/>
          <p:cNvSpPr txBox="1"/>
          <p:nvPr/>
        </p:nvSpPr>
        <p:spPr>
          <a:xfrm>
            <a:off x="4031432" y="9960470"/>
            <a:ext cx="4253357" cy="1123384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成为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每日必用的办公工具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</p:txBody>
      </p:sp>
      <p:cxnSp>
        <p:nvCxnSpPr>
          <p:cNvPr id="128" name="直接连接符 127"/>
          <p:cNvCxnSpPr/>
          <p:nvPr/>
        </p:nvCxnSpPr>
        <p:spPr>
          <a:xfrm>
            <a:off x="109906" y="10756407"/>
            <a:ext cx="1438184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矩形 128"/>
          <p:cNvSpPr/>
          <p:nvPr/>
        </p:nvSpPr>
        <p:spPr>
          <a:xfrm>
            <a:off x="-36448" y="10922184"/>
            <a:ext cx="2178160" cy="569387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不懈的追求</a:t>
            </a:r>
            <a:r>
              <a:rPr lang="en-US" altLang="zh-CN" sz="28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8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0" name="image6.png"/>
          <p:cNvPicPr>
            <a:picLocks noChangeAspect="1"/>
          </p:cNvPicPr>
          <p:nvPr/>
        </p:nvPicPr>
        <p:blipFill>
          <a:blip r:embed="rId5" cstate="print">
            <a:alphaModFix amt="10199"/>
            <a:extLst/>
          </a:blip>
          <a:stretch>
            <a:fillRect/>
          </a:stretch>
        </p:blipFill>
        <p:spPr>
          <a:xfrm>
            <a:off x="10964090" y="5353467"/>
            <a:ext cx="4538327" cy="321904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88"/>
          <p:cNvSpPr/>
          <p:nvPr/>
        </p:nvSpPr>
        <p:spPr>
          <a:xfrm>
            <a:off x="13964890" y="4428234"/>
            <a:ext cx="4073141" cy="744433"/>
          </a:xfrm>
          <a:prstGeom prst="rect">
            <a:avLst/>
          </a:prstGeom>
          <a:ln w="12700">
            <a:miter lim="400000"/>
          </a:ln>
        </p:spPr>
        <p:txBody>
          <a:bodyPr wrap="square" lIns="68579" tIns="68579" rIns="68579" bIns="68579">
            <a:spAutoFit/>
          </a:bodyPr>
          <a:lstStyle/>
          <a:p>
            <a:pPr>
              <a:lnSpc>
                <a:spcPct val="150000"/>
              </a:lnSpc>
              <a:defRPr sz="35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sz="2625" dirty="0"/>
          </a:p>
        </p:txBody>
      </p:sp>
      <p:sp>
        <p:nvSpPr>
          <p:cNvPr id="132" name="椭圆 131"/>
          <p:cNvSpPr/>
          <p:nvPr/>
        </p:nvSpPr>
        <p:spPr>
          <a:xfrm>
            <a:off x="11113039" y="5066287"/>
            <a:ext cx="4056527" cy="4056527"/>
          </a:xfrm>
          <a:prstGeom prst="ellipse">
            <a:avLst/>
          </a:prstGeom>
          <a:noFill/>
          <a:ln w="38100">
            <a:solidFill>
              <a:srgbClr val="33C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zh-CN" altLang="en-US" sz="2700"/>
          </a:p>
        </p:txBody>
      </p:sp>
      <p:grpSp>
        <p:nvGrpSpPr>
          <p:cNvPr id="133" name="Group 12"/>
          <p:cNvGrpSpPr>
            <a:grpSpLocks noChangeAspect="1"/>
          </p:cNvGrpSpPr>
          <p:nvPr/>
        </p:nvGrpSpPr>
        <p:grpSpPr bwMode="auto">
          <a:xfrm>
            <a:off x="13840592" y="6073375"/>
            <a:ext cx="810717" cy="2163501"/>
            <a:chOff x="3975" y="1421"/>
            <a:chExt cx="510" cy="1361"/>
          </a:xfrm>
        </p:grpSpPr>
        <p:sp>
          <p:nvSpPr>
            <p:cNvPr id="13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3975" y="1421"/>
              <a:ext cx="510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35" name="Freeform 13"/>
            <p:cNvSpPr>
              <a:spLocks/>
            </p:cNvSpPr>
            <p:nvPr/>
          </p:nvSpPr>
          <p:spPr bwMode="auto">
            <a:xfrm>
              <a:off x="4188" y="2459"/>
              <a:ext cx="122" cy="140"/>
            </a:xfrm>
            <a:custGeom>
              <a:avLst/>
              <a:gdLst>
                <a:gd name="T0" fmla="*/ 41 w 51"/>
                <a:gd name="T1" fmla="*/ 29 h 59"/>
                <a:gd name="T2" fmla="*/ 27 w 51"/>
                <a:gd name="T3" fmla="*/ 48 h 59"/>
                <a:gd name="T4" fmla="*/ 9 w 51"/>
                <a:gd name="T5" fmla="*/ 57 h 59"/>
                <a:gd name="T6" fmla="*/ 0 w 51"/>
                <a:gd name="T7" fmla="*/ 48 h 59"/>
                <a:gd name="T8" fmla="*/ 17 w 51"/>
                <a:gd name="T9" fmla="*/ 7 h 59"/>
                <a:gd name="T10" fmla="*/ 39 w 51"/>
                <a:gd name="T11" fmla="*/ 1 h 59"/>
                <a:gd name="T12" fmla="*/ 45 w 51"/>
                <a:gd name="T13" fmla="*/ 4 h 59"/>
                <a:gd name="T14" fmla="*/ 45 w 51"/>
                <a:gd name="T15" fmla="*/ 3 h 59"/>
                <a:gd name="T16" fmla="*/ 41 w 51"/>
                <a:gd name="T1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9">
                  <a:moveTo>
                    <a:pt x="41" y="29"/>
                  </a:moveTo>
                  <a:cubicBezTo>
                    <a:pt x="37" y="36"/>
                    <a:pt x="33" y="42"/>
                    <a:pt x="27" y="48"/>
                  </a:cubicBezTo>
                  <a:cubicBezTo>
                    <a:pt x="23" y="52"/>
                    <a:pt x="16" y="59"/>
                    <a:pt x="9" y="57"/>
                  </a:cubicBezTo>
                  <a:cubicBezTo>
                    <a:pt x="3" y="56"/>
                    <a:pt x="0" y="54"/>
                    <a:pt x="0" y="48"/>
                  </a:cubicBezTo>
                  <a:cubicBezTo>
                    <a:pt x="0" y="36"/>
                    <a:pt x="9" y="15"/>
                    <a:pt x="17" y="7"/>
                  </a:cubicBezTo>
                  <a:cubicBezTo>
                    <a:pt x="24" y="1"/>
                    <a:pt x="30" y="0"/>
                    <a:pt x="39" y="1"/>
                  </a:cubicBezTo>
                  <a:cubicBezTo>
                    <a:pt x="41" y="2"/>
                    <a:pt x="44" y="3"/>
                    <a:pt x="45" y="4"/>
                  </a:cubicBezTo>
                  <a:cubicBezTo>
                    <a:pt x="45" y="4"/>
                    <a:pt x="45" y="3"/>
                    <a:pt x="45" y="3"/>
                  </a:cubicBezTo>
                  <a:cubicBezTo>
                    <a:pt x="51" y="11"/>
                    <a:pt x="45" y="22"/>
                    <a:pt x="41" y="29"/>
                  </a:cubicBezTo>
                </a:path>
              </a:pathLst>
            </a:custGeom>
            <a:solidFill>
              <a:srgbClr val="32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36" name="Freeform 14"/>
            <p:cNvSpPr>
              <a:spLocks/>
            </p:cNvSpPr>
            <p:nvPr/>
          </p:nvSpPr>
          <p:spPr bwMode="auto">
            <a:xfrm>
              <a:off x="4164" y="2065"/>
              <a:ext cx="134" cy="444"/>
            </a:xfrm>
            <a:custGeom>
              <a:avLst/>
              <a:gdLst>
                <a:gd name="T0" fmla="*/ 39 w 56"/>
                <a:gd name="T1" fmla="*/ 187 h 187"/>
                <a:gd name="T2" fmla="*/ 25 w 56"/>
                <a:gd name="T3" fmla="*/ 177 h 187"/>
                <a:gd name="T4" fmla="*/ 2 w 56"/>
                <a:gd name="T5" fmla="*/ 109 h 187"/>
                <a:gd name="T6" fmla="*/ 1 w 56"/>
                <a:gd name="T7" fmla="*/ 101 h 187"/>
                <a:gd name="T8" fmla="*/ 20 w 56"/>
                <a:gd name="T9" fmla="*/ 13 h 187"/>
                <a:gd name="T10" fmla="*/ 38 w 56"/>
                <a:gd name="T11" fmla="*/ 2 h 187"/>
                <a:gd name="T12" fmla="*/ 49 w 56"/>
                <a:gd name="T13" fmla="*/ 19 h 187"/>
                <a:gd name="T14" fmla="*/ 31 w 56"/>
                <a:gd name="T15" fmla="*/ 103 h 187"/>
                <a:gd name="T16" fmla="*/ 53 w 56"/>
                <a:gd name="T17" fmla="*/ 167 h 187"/>
                <a:gd name="T18" fmla="*/ 44 w 56"/>
                <a:gd name="T19" fmla="*/ 186 h 187"/>
                <a:gd name="T20" fmla="*/ 39 w 56"/>
                <a:gd name="T2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87">
                  <a:moveTo>
                    <a:pt x="39" y="187"/>
                  </a:moveTo>
                  <a:cubicBezTo>
                    <a:pt x="33" y="187"/>
                    <a:pt x="28" y="183"/>
                    <a:pt x="25" y="177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1" y="106"/>
                    <a:pt x="0" y="104"/>
                    <a:pt x="1" y="10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2" y="5"/>
                    <a:pt x="29" y="0"/>
                    <a:pt x="38" y="2"/>
                  </a:cubicBezTo>
                  <a:cubicBezTo>
                    <a:pt x="46" y="3"/>
                    <a:pt x="51" y="11"/>
                    <a:pt x="49" y="19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56" y="175"/>
                    <a:pt x="52" y="183"/>
                    <a:pt x="44" y="186"/>
                  </a:cubicBezTo>
                  <a:cubicBezTo>
                    <a:pt x="43" y="186"/>
                    <a:pt x="41" y="187"/>
                    <a:pt x="39" y="187"/>
                  </a:cubicBezTo>
                  <a:close/>
                </a:path>
              </a:pathLst>
            </a:custGeom>
            <a:solidFill>
              <a:srgbClr val="FDD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37" name="Freeform 15"/>
            <p:cNvSpPr>
              <a:spLocks/>
            </p:cNvSpPr>
            <p:nvPr/>
          </p:nvSpPr>
          <p:spPr bwMode="auto">
            <a:xfrm>
              <a:off x="4217" y="2426"/>
              <a:ext cx="67" cy="90"/>
            </a:xfrm>
            <a:custGeom>
              <a:avLst/>
              <a:gdLst>
                <a:gd name="T0" fmla="*/ 25 w 28"/>
                <a:gd name="T1" fmla="*/ 2 h 38"/>
                <a:gd name="T2" fmla="*/ 0 w 28"/>
                <a:gd name="T3" fmla="*/ 17 h 38"/>
                <a:gd name="T4" fmla="*/ 5 w 28"/>
                <a:gd name="T5" fmla="*/ 32 h 38"/>
                <a:gd name="T6" fmla="*/ 18 w 28"/>
                <a:gd name="T7" fmla="*/ 37 h 38"/>
                <a:gd name="T8" fmla="*/ 24 w 28"/>
                <a:gd name="T9" fmla="*/ 16 h 38"/>
                <a:gd name="T10" fmla="*/ 28 w 28"/>
                <a:gd name="T11" fmla="*/ 6 h 38"/>
                <a:gd name="T12" fmla="*/ 28 w 28"/>
                <a:gd name="T13" fmla="*/ 1 h 38"/>
                <a:gd name="T14" fmla="*/ 25 w 28"/>
                <a:gd name="T15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8">
                  <a:moveTo>
                    <a:pt x="25" y="2"/>
                  </a:moveTo>
                  <a:cubicBezTo>
                    <a:pt x="23" y="12"/>
                    <a:pt x="10" y="20"/>
                    <a:pt x="0" y="17"/>
                  </a:cubicBezTo>
                  <a:cubicBezTo>
                    <a:pt x="0" y="19"/>
                    <a:pt x="3" y="31"/>
                    <a:pt x="5" y="32"/>
                  </a:cubicBezTo>
                  <a:cubicBezTo>
                    <a:pt x="8" y="34"/>
                    <a:pt x="14" y="38"/>
                    <a:pt x="18" y="37"/>
                  </a:cubicBezTo>
                  <a:cubicBezTo>
                    <a:pt x="23" y="36"/>
                    <a:pt x="22" y="21"/>
                    <a:pt x="24" y="16"/>
                  </a:cubicBezTo>
                  <a:cubicBezTo>
                    <a:pt x="25" y="13"/>
                    <a:pt x="28" y="10"/>
                    <a:pt x="28" y="6"/>
                  </a:cubicBezTo>
                  <a:cubicBezTo>
                    <a:pt x="28" y="4"/>
                    <a:pt x="28" y="3"/>
                    <a:pt x="28" y="1"/>
                  </a:cubicBezTo>
                  <a:cubicBezTo>
                    <a:pt x="28" y="1"/>
                    <a:pt x="26" y="0"/>
                    <a:pt x="25" y="2"/>
                  </a:cubicBezTo>
                  <a:close/>
                </a:path>
              </a:pathLst>
            </a:custGeom>
            <a:solidFill>
              <a:srgbClr val="32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38" name="Freeform 16"/>
            <p:cNvSpPr>
              <a:spLocks/>
            </p:cNvSpPr>
            <p:nvPr/>
          </p:nvSpPr>
          <p:spPr bwMode="auto">
            <a:xfrm>
              <a:off x="4190" y="2478"/>
              <a:ext cx="113" cy="121"/>
            </a:xfrm>
            <a:custGeom>
              <a:avLst/>
              <a:gdLst>
                <a:gd name="T0" fmla="*/ 40 w 47"/>
                <a:gd name="T1" fmla="*/ 21 h 51"/>
                <a:gd name="T2" fmla="*/ 46 w 47"/>
                <a:gd name="T3" fmla="*/ 0 h 51"/>
                <a:gd name="T4" fmla="*/ 40 w 47"/>
                <a:gd name="T5" fmla="*/ 16 h 51"/>
                <a:gd name="T6" fmla="*/ 25 w 47"/>
                <a:gd name="T7" fmla="*/ 36 h 51"/>
                <a:gd name="T8" fmla="*/ 5 w 47"/>
                <a:gd name="T9" fmla="*/ 46 h 51"/>
                <a:gd name="T10" fmla="*/ 0 w 47"/>
                <a:gd name="T11" fmla="*/ 44 h 51"/>
                <a:gd name="T12" fmla="*/ 8 w 47"/>
                <a:gd name="T13" fmla="*/ 49 h 51"/>
                <a:gd name="T14" fmla="*/ 26 w 47"/>
                <a:gd name="T15" fmla="*/ 40 h 51"/>
                <a:gd name="T16" fmla="*/ 40 w 47"/>
                <a:gd name="T17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1">
                  <a:moveTo>
                    <a:pt x="40" y="21"/>
                  </a:moveTo>
                  <a:cubicBezTo>
                    <a:pt x="43" y="15"/>
                    <a:pt x="47" y="7"/>
                    <a:pt x="46" y="0"/>
                  </a:cubicBezTo>
                  <a:cubicBezTo>
                    <a:pt x="45" y="6"/>
                    <a:pt x="42" y="12"/>
                    <a:pt x="40" y="16"/>
                  </a:cubicBezTo>
                  <a:cubicBezTo>
                    <a:pt x="36" y="23"/>
                    <a:pt x="31" y="30"/>
                    <a:pt x="25" y="36"/>
                  </a:cubicBezTo>
                  <a:cubicBezTo>
                    <a:pt x="20" y="41"/>
                    <a:pt x="13" y="49"/>
                    <a:pt x="5" y="46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1" y="47"/>
                    <a:pt x="4" y="48"/>
                    <a:pt x="8" y="49"/>
                  </a:cubicBezTo>
                  <a:cubicBezTo>
                    <a:pt x="15" y="51"/>
                    <a:pt x="22" y="44"/>
                    <a:pt x="26" y="40"/>
                  </a:cubicBezTo>
                  <a:cubicBezTo>
                    <a:pt x="32" y="34"/>
                    <a:pt x="36" y="28"/>
                    <a:pt x="40" y="21"/>
                  </a:cubicBezTo>
                </a:path>
              </a:pathLst>
            </a:custGeom>
            <a:solidFill>
              <a:srgbClr val="1C3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39" name="Freeform 17"/>
            <p:cNvSpPr>
              <a:spLocks/>
            </p:cNvSpPr>
            <p:nvPr/>
          </p:nvSpPr>
          <p:spPr bwMode="auto">
            <a:xfrm>
              <a:off x="4217" y="2507"/>
              <a:ext cx="33" cy="23"/>
            </a:xfrm>
            <a:custGeom>
              <a:avLst/>
              <a:gdLst>
                <a:gd name="T0" fmla="*/ 13 w 14"/>
                <a:gd name="T1" fmla="*/ 10 h 10"/>
                <a:gd name="T2" fmla="*/ 13 w 14"/>
                <a:gd name="T3" fmla="*/ 10 h 10"/>
                <a:gd name="T4" fmla="*/ 12 w 14"/>
                <a:gd name="T5" fmla="*/ 9 h 10"/>
                <a:gd name="T6" fmla="*/ 9 w 14"/>
                <a:gd name="T7" fmla="*/ 5 h 10"/>
                <a:gd name="T8" fmla="*/ 1 w 14"/>
                <a:gd name="T9" fmla="*/ 4 h 10"/>
                <a:gd name="T10" fmla="*/ 0 w 14"/>
                <a:gd name="T11" fmla="*/ 3 h 10"/>
                <a:gd name="T12" fmla="*/ 0 w 14"/>
                <a:gd name="T13" fmla="*/ 2 h 10"/>
                <a:gd name="T14" fmla="*/ 11 w 14"/>
                <a:gd name="T15" fmla="*/ 3 h 10"/>
                <a:gd name="T16" fmla="*/ 14 w 14"/>
                <a:gd name="T17" fmla="*/ 9 h 10"/>
                <a:gd name="T18" fmla="*/ 13 w 14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0">
                  <a:moveTo>
                    <a:pt x="13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2" y="10"/>
                    <a:pt x="12" y="9"/>
                  </a:cubicBezTo>
                  <a:cubicBezTo>
                    <a:pt x="12" y="7"/>
                    <a:pt x="11" y="5"/>
                    <a:pt x="9" y="5"/>
                  </a:cubicBezTo>
                  <a:cubicBezTo>
                    <a:pt x="7" y="3"/>
                    <a:pt x="3" y="3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3" y="0"/>
                    <a:pt x="7" y="1"/>
                    <a:pt x="11" y="3"/>
                  </a:cubicBezTo>
                  <a:cubicBezTo>
                    <a:pt x="13" y="5"/>
                    <a:pt x="14" y="7"/>
                    <a:pt x="14" y="9"/>
                  </a:cubicBezTo>
                  <a:cubicBezTo>
                    <a:pt x="14" y="10"/>
                    <a:pt x="14" y="10"/>
                    <a:pt x="1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40" name="Freeform 18"/>
            <p:cNvSpPr>
              <a:spLocks/>
            </p:cNvSpPr>
            <p:nvPr/>
          </p:nvSpPr>
          <p:spPr bwMode="auto">
            <a:xfrm>
              <a:off x="4210" y="2521"/>
              <a:ext cx="36" cy="24"/>
            </a:xfrm>
            <a:custGeom>
              <a:avLst/>
              <a:gdLst>
                <a:gd name="T0" fmla="*/ 14 w 15"/>
                <a:gd name="T1" fmla="*/ 10 h 10"/>
                <a:gd name="T2" fmla="*/ 14 w 15"/>
                <a:gd name="T3" fmla="*/ 10 h 10"/>
                <a:gd name="T4" fmla="*/ 13 w 15"/>
                <a:gd name="T5" fmla="*/ 9 h 10"/>
                <a:gd name="T6" fmla="*/ 10 w 15"/>
                <a:gd name="T7" fmla="*/ 4 h 10"/>
                <a:gd name="T8" fmla="*/ 1 w 15"/>
                <a:gd name="T9" fmla="*/ 3 h 10"/>
                <a:gd name="T10" fmla="*/ 0 w 15"/>
                <a:gd name="T11" fmla="*/ 3 h 10"/>
                <a:gd name="T12" fmla="*/ 1 w 15"/>
                <a:gd name="T13" fmla="*/ 1 h 10"/>
                <a:gd name="T14" fmla="*/ 11 w 15"/>
                <a:gd name="T15" fmla="*/ 3 h 10"/>
                <a:gd name="T16" fmla="*/ 15 w 15"/>
                <a:gd name="T17" fmla="*/ 9 h 10"/>
                <a:gd name="T18" fmla="*/ 14 w 15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0">
                  <a:moveTo>
                    <a:pt x="14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3" y="7"/>
                    <a:pt x="11" y="5"/>
                    <a:pt x="10" y="4"/>
                  </a:cubicBezTo>
                  <a:cubicBezTo>
                    <a:pt x="7" y="3"/>
                    <a:pt x="4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3" y="0"/>
                    <a:pt x="8" y="1"/>
                    <a:pt x="11" y="3"/>
                  </a:cubicBezTo>
                  <a:cubicBezTo>
                    <a:pt x="13" y="4"/>
                    <a:pt x="15" y="6"/>
                    <a:pt x="15" y="9"/>
                  </a:cubicBezTo>
                  <a:cubicBezTo>
                    <a:pt x="15" y="9"/>
                    <a:pt x="14" y="10"/>
                    <a:pt x="1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41" name="Freeform 19"/>
            <p:cNvSpPr>
              <a:spLocks/>
            </p:cNvSpPr>
            <p:nvPr/>
          </p:nvSpPr>
          <p:spPr bwMode="auto">
            <a:xfrm>
              <a:off x="4202" y="2535"/>
              <a:ext cx="36" cy="21"/>
            </a:xfrm>
            <a:custGeom>
              <a:avLst/>
              <a:gdLst>
                <a:gd name="T0" fmla="*/ 14 w 15"/>
                <a:gd name="T1" fmla="*/ 9 h 9"/>
                <a:gd name="T2" fmla="*/ 14 w 15"/>
                <a:gd name="T3" fmla="*/ 9 h 9"/>
                <a:gd name="T4" fmla="*/ 13 w 15"/>
                <a:gd name="T5" fmla="*/ 8 h 9"/>
                <a:gd name="T6" fmla="*/ 10 w 15"/>
                <a:gd name="T7" fmla="*/ 4 h 9"/>
                <a:gd name="T8" fmla="*/ 2 w 15"/>
                <a:gd name="T9" fmla="*/ 3 h 9"/>
                <a:gd name="T10" fmla="*/ 0 w 15"/>
                <a:gd name="T11" fmla="*/ 2 h 9"/>
                <a:gd name="T12" fmla="*/ 1 w 15"/>
                <a:gd name="T13" fmla="*/ 1 h 9"/>
                <a:gd name="T14" fmla="*/ 11 w 15"/>
                <a:gd name="T15" fmla="*/ 2 h 9"/>
                <a:gd name="T16" fmla="*/ 15 w 15"/>
                <a:gd name="T17" fmla="*/ 8 h 9"/>
                <a:gd name="T18" fmla="*/ 14 w 15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">
                  <a:moveTo>
                    <a:pt x="14" y="9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3" y="6"/>
                    <a:pt x="11" y="5"/>
                    <a:pt x="10" y="4"/>
                  </a:cubicBezTo>
                  <a:cubicBezTo>
                    <a:pt x="7" y="2"/>
                    <a:pt x="4" y="2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13" y="4"/>
                    <a:pt x="15" y="6"/>
                    <a:pt x="15" y="8"/>
                  </a:cubicBezTo>
                  <a:cubicBezTo>
                    <a:pt x="15" y="9"/>
                    <a:pt x="14" y="9"/>
                    <a:pt x="1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42" name="Freeform 20"/>
            <p:cNvSpPr>
              <a:spLocks/>
            </p:cNvSpPr>
            <p:nvPr/>
          </p:nvSpPr>
          <p:spPr bwMode="auto">
            <a:xfrm>
              <a:off x="4195" y="2547"/>
              <a:ext cx="36" cy="24"/>
            </a:xfrm>
            <a:custGeom>
              <a:avLst/>
              <a:gdLst>
                <a:gd name="T0" fmla="*/ 14 w 15"/>
                <a:gd name="T1" fmla="*/ 10 h 10"/>
                <a:gd name="T2" fmla="*/ 14 w 15"/>
                <a:gd name="T3" fmla="*/ 10 h 10"/>
                <a:gd name="T4" fmla="*/ 13 w 15"/>
                <a:gd name="T5" fmla="*/ 9 h 10"/>
                <a:gd name="T6" fmla="*/ 10 w 15"/>
                <a:gd name="T7" fmla="*/ 4 h 10"/>
                <a:gd name="T8" fmla="*/ 2 w 15"/>
                <a:gd name="T9" fmla="*/ 3 h 10"/>
                <a:gd name="T10" fmla="*/ 0 w 15"/>
                <a:gd name="T11" fmla="*/ 3 h 10"/>
                <a:gd name="T12" fmla="*/ 1 w 15"/>
                <a:gd name="T13" fmla="*/ 1 h 10"/>
                <a:gd name="T14" fmla="*/ 11 w 15"/>
                <a:gd name="T15" fmla="*/ 3 h 10"/>
                <a:gd name="T16" fmla="*/ 15 w 15"/>
                <a:gd name="T17" fmla="*/ 9 h 10"/>
                <a:gd name="T18" fmla="*/ 14 w 15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0">
                  <a:moveTo>
                    <a:pt x="14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9"/>
                  </a:cubicBezTo>
                  <a:cubicBezTo>
                    <a:pt x="13" y="7"/>
                    <a:pt x="11" y="5"/>
                    <a:pt x="10" y="4"/>
                  </a:cubicBezTo>
                  <a:cubicBezTo>
                    <a:pt x="7" y="3"/>
                    <a:pt x="4" y="2"/>
                    <a:pt x="2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4" y="0"/>
                    <a:pt x="8" y="1"/>
                    <a:pt x="11" y="3"/>
                  </a:cubicBezTo>
                  <a:cubicBezTo>
                    <a:pt x="13" y="4"/>
                    <a:pt x="15" y="7"/>
                    <a:pt x="15" y="9"/>
                  </a:cubicBezTo>
                  <a:cubicBezTo>
                    <a:pt x="15" y="10"/>
                    <a:pt x="14" y="10"/>
                    <a:pt x="1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43" name="Freeform 21"/>
            <p:cNvSpPr>
              <a:spLocks/>
            </p:cNvSpPr>
            <p:nvPr/>
          </p:nvSpPr>
          <p:spPr bwMode="auto">
            <a:xfrm>
              <a:off x="3973" y="2200"/>
              <a:ext cx="74" cy="233"/>
            </a:xfrm>
            <a:custGeom>
              <a:avLst/>
              <a:gdLst>
                <a:gd name="T0" fmla="*/ 26 w 31"/>
                <a:gd name="T1" fmla="*/ 98 h 98"/>
                <a:gd name="T2" fmla="*/ 7 w 31"/>
                <a:gd name="T3" fmla="*/ 96 h 98"/>
                <a:gd name="T4" fmla="*/ 0 w 31"/>
                <a:gd name="T5" fmla="*/ 88 h 98"/>
                <a:gd name="T6" fmla="*/ 13 w 31"/>
                <a:gd name="T7" fmla="*/ 0 h 98"/>
                <a:gd name="T8" fmla="*/ 31 w 31"/>
                <a:gd name="T9" fmla="*/ 2 h 98"/>
                <a:gd name="T10" fmla="*/ 26 w 31"/>
                <a:gd name="T1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98">
                  <a:moveTo>
                    <a:pt x="26" y="98"/>
                  </a:move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2"/>
                    <a:pt x="0" y="8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26" y="98"/>
                  </a:lnTo>
                  <a:close/>
                </a:path>
              </a:pathLst>
            </a:custGeom>
            <a:solidFill>
              <a:srgbClr val="A8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44" name="Freeform 22"/>
            <p:cNvSpPr>
              <a:spLocks/>
            </p:cNvSpPr>
            <p:nvPr/>
          </p:nvSpPr>
          <p:spPr bwMode="auto">
            <a:xfrm>
              <a:off x="4035" y="2160"/>
              <a:ext cx="91" cy="273"/>
            </a:xfrm>
            <a:custGeom>
              <a:avLst/>
              <a:gdLst>
                <a:gd name="T0" fmla="*/ 0 w 38"/>
                <a:gd name="T1" fmla="*/ 115 h 115"/>
                <a:gd name="T2" fmla="*/ 29 w 38"/>
                <a:gd name="T3" fmla="*/ 98 h 115"/>
                <a:gd name="T4" fmla="*/ 33 w 38"/>
                <a:gd name="T5" fmla="*/ 92 h 115"/>
                <a:gd name="T6" fmla="*/ 38 w 38"/>
                <a:gd name="T7" fmla="*/ 0 h 115"/>
                <a:gd name="T8" fmla="*/ 5 w 38"/>
                <a:gd name="T9" fmla="*/ 19 h 115"/>
                <a:gd name="T10" fmla="*/ 0 w 38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15">
                  <a:moveTo>
                    <a:pt x="0" y="115"/>
                  </a:moveTo>
                  <a:cubicBezTo>
                    <a:pt x="29" y="98"/>
                    <a:pt x="29" y="98"/>
                    <a:pt x="29" y="98"/>
                  </a:cubicBezTo>
                  <a:cubicBezTo>
                    <a:pt x="31" y="97"/>
                    <a:pt x="33" y="95"/>
                    <a:pt x="33" y="9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rgbClr val="941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45" name="Freeform 23"/>
            <p:cNvSpPr>
              <a:spLocks/>
            </p:cNvSpPr>
            <p:nvPr/>
          </p:nvSpPr>
          <p:spPr bwMode="auto">
            <a:xfrm>
              <a:off x="4004" y="2160"/>
              <a:ext cx="122" cy="45"/>
            </a:xfrm>
            <a:custGeom>
              <a:avLst/>
              <a:gdLst>
                <a:gd name="T0" fmla="*/ 0 w 122"/>
                <a:gd name="T1" fmla="*/ 40 h 45"/>
                <a:gd name="T2" fmla="*/ 62 w 122"/>
                <a:gd name="T3" fmla="*/ 4 h 45"/>
                <a:gd name="T4" fmla="*/ 122 w 122"/>
                <a:gd name="T5" fmla="*/ 0 h 45"/>
                <a:gd name="T6" fmla="*/ 43 w 122"/>
                <a:gd name="T7" fmla="*/ 45 h 45"/>
                <a:gd name="T8" fmla="*/ 0 w 122"/>
                <a:gd name="T9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5">
                  <a:moveTo>
                    <a:pt x="0" y="40"/>
                  </a:moveTo>
                  <a:lnTo>
                    <a:pt x="62" y="4"/>
                  </a:lnTo>
                  <a:lnTo>
                    <a:pt x="122" y="0"/>
                  </a:lnTo>
                  <a:lnTo>
                    <a:pt x="43" y="4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DE6A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46" name="Freeform 24"/>
            <p:cNvSpPr>
              <a:spLocks/>
            </p:cNvSpPr>
            <p:nvPr/>
          </p:nvSpPr>
          <p:spPr bwMode="auto">
            <a:xfrm>
              <a:off x="4073" y="2141"/>
              <a:ext cx="22" cy="38"/>
            </a:xfrm>
            <a:custGeom>
              <a:avLst/>
              <a:gdLst>
                <a:gd name="T0" fmla="*/ 1 w 9"/>
                <a:gd name="T1" fmla="*/ 0 h 16"/>
                <a:gd name="T2" fmla="*/ 8 w 9"/>
                <a:gd name="T3" fmla="*/ 13 h 16"/>
                <a:gd name="T4" fmla="*/ 2 w 9"/>
                <a:gd name="T5" fmla="*/ 15 h 16"/>
                <a:gd name="T6" fmla="*/ 0 w 9"/>
                <a:gd name="T7" fmla="*/ 3 h 16"/>
                <a:gd name="T8" fmla="*/ 1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1" y="0"/>
                  </a:moveTo>
                  <a:cubicBezTo>
                    <a:pt x="1" y="0"/>
                    <a:pt x="9" y="3"/>
                    <a:pt x="8" y="13"/>
                  </a:cubicBezTo>
                  <a:cubicBezTo>
                    <a:pt x="8" y="13"/>
                    <a:pt x="6" y="16"/>
                    <a:pt x="2" y="15"/>
                  </a:cubicBezTo>
                  <a:cubicBezTo>
                    <a:pt x="2" y="15"/>
                    <a:pt x="5" y="7"/>
                    <a:pt x="0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41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47" name="Freeform 25"/>
            <p:cNvSpPr>
              <a:spLocks/>
            </p:cNvSpPr>
            <p:nvPr/>
          </p:nvSpPr>
          <p:spPr bwMode="auto">
            <a:xfrm>
              <a:off x="4042" y="1882"/>
              <a:ext cx="144" cy="233"/>
            </a:xfrm>
            <a:custGeom>
              <a:avLst/>
              <a:gdLst>
                <a:gd name="T0" fmla="*/ 38 w 144"/>
                <a:gd name="T1" fmla="*/ 233 h 233"/>
                <a:gd name="T2" fmla="*/ 0 w 144"/>
                <a:gd name="T3" fmla="*/ 204 h 233"/>
                <a:gd name="T4" fmla="*/ 101 w 144"/>
                <a:gd name="T5" fmla="*/ 0 h 233"/>
                <a:gd name="T6" fmla="*/ 144 w 144"/>
                <a:gd name="T7" fmla="*/ 33 h 233"/>
                <a:gd name="T8" fmla="*/ 38 w 144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233">
                  <a:moveTo>
                    <a:pt x="38" y="233"/>
                  </a:moveTo>
                  <a:lnTo>
                    <a:pt x="0" y="204"/>
                  </a:lnTo>
                  <a:lnTo>
                    <a:pt x="101" y="0"/>
                  </a:lnTo>
                  <a:lnTo>
                    <a:pt x="144" y="33"/>
                  </a:lnTo>
                  <a:lnTo>
                    <a:pt x="38" y="233"/>
                  </a:lnTo>
                  <a:close/>
                </a:path>
              </a:pathLst>
            </a:custGeom>
            <a:solidFill>
              <a:srgbClr val="FDD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48" name="Rectangle 26"/>
            <p:cNvSpPr>
              <a:spLocks noChangeArrowheads="1"/>
            </p:cNvSpPr>
            <p:nvPr/>
          </p:nvSpPr>
          <p:spPr bwMode="auto">
            <a:xfrm>
              <a:off x="4265" y="1773"/>
              <a:ext cx="57" cy="73"/>
            </a:xfrm>
            <a:prstGeom prst="rect">
              <a:avLst/>
            </a:prstGeom>
            <a:solidFill>
              <a:srgbClr val="FDD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49" name="Freeform 27"/>
            <p:cNvSpPr>
              <a:spLocks/>
            </p:cNvSpPr>
            <p:nvPr/>
          </p:nvSpPr>
          <p:spPr bwMode="auto">
            <a:xfrm>
              <a:off x="4155" y="1449"/>
              <a:ext cx="265" cy="321"/>
            </a:xfrm>
            <a:custGeom>
              <a:avLst/>
              <a:gdLst>
                <a:gd name="T0" fmla="*/ 61 w 111"/>
                <a:gd name="T1" fmla="*/ 135 h 135"/>
                <a:gd name="T2" fmla="*/ 54 w 111"/>
                <a:gd name="T3" fmla="*/ 135 h 135"/>
                <a:gd name="T4" fmla="*/ 10 w 111"/>
                <a:gd name="T5" fmla="*/ 101 h 135"/>
                <a:gd name="T6" fmla="*/ 1 w 111"/>
                <a:gd name="T7" fmla="*/ 42 h 135"/>
                <a:gd name="T8" fmla="*/ 15 w 111"/>
                <a:gd name="T9" fmla="*/ 26 h 135"/>
                <a:gd name="T10" fmla="*/ 52 w 111"/>
                <a:gd name="T11" fmla="*/ 0 h 135"/>
                <a:gd name="T12" fmla="*/ 110 w 111"/>
                <a:gd name="T13" fmla="*/ 55 h 135"/>
                <a:gd name="T14" fmla="*/ 106 w 111"/>
                <a:gd name="T15" fmla="*/ 80 h 135"/>
                <a:gd name="T16" fmla="*/ 100 w 111"/>
                <a:gd name="T17" fmla="*/ 112 h 135"/>
                <a:gd name="T18" fmla="*/ 61 w 111"/>
                <a:gd name="T1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35">
                  <a:moveTo>
                    <a:pt x="61" y="135"/>
                  </a:moveTo>
                  <a:cubicBezTo>
                    <a:pt x="54" y="135"/>
                    <a:pt x="54" y="135"/>
                    <a:pt x="54" y="135"/>
                  </a:cubicBezTo>
                  <a:cubicBezTo>
                    <a:pt x="40" y="125"/>
                    <a:pt x="10" y="131"/>
                    <a:pt x="10" y="10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33"/>
                    <a:pt x="6" y="26"/>
                    <a:pt x="15" y="26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9" y="0"/>
                    <a:pt x="111" y="48"/>
                    <a:pt x="110" y="55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76" y="130"/>
                    <a:pt x="61" y="135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50" name="Freeform 28"/>
            <p:cNvSpPr>
              <a:spLocks/>
            </p:cNvSpPr>
            <p:nvPr/>
          </p:nvSpPr>
          <p:spPr bwMode="auto">
            <a:xfrm>
              <a:off x="4171" y="1492"/>
              <a:ext cx="209" cy="302"/>
            </a:xfrm>
            <a:custGeom>
              <a:avLst/>
              <a:gdLst>
                <a:gd name="T0" fmla="*/ 0 w 87"/>
                <a:gd name="T1" fmla="*/ 40 h 127"/>
                <a:gd name="T2" fmla="*/ 0 w 87"/>
                <a:gd name="T3" fmla="*/ 81 h 127"/>
                <a:gd name="T4" fmla="*/ 41 w 87"/>
                <a:gd name="T5" fmla="*/ 126 h 127"/>
                <a:gd name="T6" fmla="*/ 87 w 87"/>
                <a:gd name="T7" fmla="*/ 82 h 127"/>
                <a:gd name="T8" fmla="*/ 87 w 87"/>
                <a:gd name="T9" fmla="*/ 32 h 127"/>
                <a:gd name="T10" fmla="*/ 5 w 87"/>
                <a:gd name="T11" fmla="*/ 20 h 127"/>
                <a:gd name="T12" fmla="*/ 0 w 87"/>
                <a:gd name="T13" fmla="*/ 4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27">
                  <a:moveTo>
                    <a:pt x="0" y="40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104"/>
                    <a:pt x="18" y="125"/>
                    <a:pt x="41" y="126"/>
                  </a:cubicBezTo>
                  <a:cubicBezTo>
                    <a:pt x="66" y="127"/>
                    <a:pt x="87" y="107"/>
                    <a:pt x="87" y="82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75" y="3"/>
                    <a:pt x="20" y="0"/>
                    <a:pt x="5" y="20"/>
                  </a:cubicBezTo>
                  <a:cubicBezTo>
                    <a:pt x="1" y="26"/>
                    <a:pt x="0" y="33"/>
                    <a:pt x="0" y="40"/>
                  </a:cubicBezTo>
                  <a:close/>
                </a:path>
              </a:pathLst>
            </a:custGeom>
            <a:solidFill>
              <a:srgbClr val="FDD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51" name="Freeform 29"/>
            <p:cNvSpPr>
              <a:spLocks/>
            </p:cNvSpPr>
            <p:nvPr/>
          </p:nvSpPr>
          <p:spPr bwMode="auto">
            <a:xfrm>
              <a:off x="4370" y="1616"/>
              <a:ext cx="38" cy="73"/>
            </a:xfrm>
            <a:custGeom>
              <a:avLst/>
              <a:gdLst>
                <a:gd name="T0" fmla="*/ 0 w 16"/>
                <a:gd name="T1" fmla="*/ 3 h 31"/>
                <a:gd name="T2" fmla="*/ 0 w 16"/>
                <a:gd name="T3" fmla="*/ 29 h 31"/>
                <a:gd name="T4" fmla="*/ 11 w 16"/>
                <a:gd name="T5" fmla="*/ 25 h 31"/>
                <a:gd name="T6" fmla="*/ 15 w 16"/>
                <a:gd name="T7" fmla="*/ 8 h 31"/>
                <a:gd name="T8" fmla="*/ 5 w 16"/>
                <a:gd name="T9" fmla="*/ 2 h 31"/>
                <a:gd name="T10" fmla="*/ 0 w 16"/>
                <a:gd name="T11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1">
                  <a:moveTo>
                    <a:pt x="0" y="3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9" y="31"/>
                    <a:pt x="11" y="25"/>
                  </a:cubicBezTo>
                  <a:cubicBezTo>
                    <a:pt x="13" y="22"/>
                    <a:pt x="14" y="14"/>
                    <a:pt x="15" y="8"/>
                  </a:cubicBezTo>
                  <a:cubicBezTo>
                    <a:pt x="16" y="3"/>
                    <a:pt x="10" y="0"/>
                    <a:pt x="5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DD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52" name="Freeform 30"/>
            <p:cNvSpPr>
              <a:spLocks/>
            </p:cNvSpPr>
            <p:nvPr/>
          </p:nvSpPr>
          <p:spPr bwMode="auto">
            <a:xfrm>
              <a:off x="4207" y="1704"/>
              <a:ext cx="106" cy="52"/>
            </a:xfrm>
            <a:custGeom>
              <a:avLst/>
              <a:gdLst>
                <a:gd name="T0" fmla="*/ 0 w 44"/>
                <a:gd name="T1" fmla="*/ 3 h 22"/>
                <a:gd name="T2" fmla="*/ 44 w 44"/>
                <a:gd name="T3" fmla="*/ 0 h 22"/>
                <a:gd name="T4" fmla="*/ 23 w 44"/>
                <a:gd name="T5" fmla="*/ 21 h 22"/>
                <a:gd name="T6" fmla="*/ 0 w 44"/>
                <a:gd name="T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2">
                  <a:moveTo>
                    <a:pt x="0" y="3"/>
                  </a:moveTo>
                  <a:cubicBezTo>
                    <a:pt x="0" y="3"/>
                    <a:pt x="22" y="2"/>
                    <a:pt x="44" y="0"/>
                  </a:cubicBezTo>
                  <a:cubicBezTo>
                    <a:pt x="44" y="0"/>
                    <a:pt x="43" y="18"/>
                    <a:pt x="23" y="21"/>
                  </a:cubicBezTo>
                  <a:cubicBezTo>
                    <a:pt x="23" y="21"/>
                    <a:pt x="1" y="22"/>
                    <a:pt x="0" y="3"/>
                  </a:cubicBezTo>
                  <a:close/>
                </a:path>
              </a:pathLst>
            </a:custGeom>
            <a:solidFill>
              <a:srgbClr val="C17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53" name="Freeform 31"/>
            <p:cNvSpPr>
              <a:spLocks/>
            </p:cNvSpPr>
            <p:nvPr/>
          </p:nvSpPr>
          <p:spPr bwMode="auto">
            <a:xfrm>
              <a:off x="4353" y="1590"/>
              <a:ext cx="34" cy="76"/>
            </a:xfrm>
            <a:custGeom>
              <a:avLst/>
              <a:gdLst>
                <a:gd name="T0" fmla="*/ 34 w 34"/>
                <a:gd name="T1" fmla="*/ 0 h 76"/>
                <a:gd name="T2" fmla="*/ 27 w 34"/>
                <a:gd name="T3" fmla="*/ 76 h 76"/>
                <a:gd name="T4" fmla="*/ 10 w 34"/>
                <a:gd name="T5" fmla="*/ 73 h 76"/>
                <a:gd name="T6" fmla="*/ 0 w 34"/>
                <a:gd name="T7" fmla="*/ 0 h 76"/>
                <a:gd name="T8" fmla="*/ 34 w 34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6">
                  <a:moveTo>
                    <a:pt x="34" y="0"/>
                  </a:moveTo>
                  <a:lnTo>
                    <a:pt x="27" y="76"/>
                  </a:lnTo>
                  <a:lnTo>
                    <a:pt x="10" y="73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54" name="Freeform 32"/>
            <p:cNvSpPr>
              <a:spLocks/>
            </p:cNvSpPr>
            <p:nvPr/>
          </p:nvSpPr>
          <p:spPr bwMode="auto">
            <a:xfrm>
              <a:off x="4152" y="1421"/>
              <a:ext cx="266" cy="166"/>
            </a:xfrm>
            <a:custGeom>
              <a:avLst/>
              <a:gdLst>
                <a:gd name="T0" fmla="*/ 65 w 111"/>
                <a:gd name="T1" fmla="*/ 6 h 70"/>
                <a:gd name="T2" fmla="*/ 59 w 111"/>
                <a:gd name="T3" fmla="*/ 6 h 70"/>
                <a:gd name="T4" fmla="*/ 59 w 111"/>
                <a:gd name="T5" fmla="*/ 5 h 70"/>
                <a:gd name="T6" fmla="*/ 54 w 111"/>
                <a:gd name="T7" fmla="*/ 0 h 70"/>
                <a:gd name="T8" fmla="*/ 50 w 111"/>
                <a:gd name="T9" fmla="*/ 5 h 70"/>
                <a:gd name="T10" fmla="*/ 50 w 111"/>
                <a:gd name="T11" fmla="*/ 6 h 70"/>
                <a:gd name="T12" fmla="*/ 46 w 111"/>
                <a:gd name="T13" fmla="*/ 6 h 70"/>
                <a:gd name="T14" fmla="*/ 0 w 111"/>
                <a:gd name="T15" fmla="*/ 56 h 70"/>
                <a:gd name="T16" fmla="*/ 0 w 111"/>
                <a:gd name="T17" fmla="*/ 70 h 70"/>
                <a:gd name="T18" fmla="*/ 111 w 111"/>
                <a:gd name="T19" fmla="*/ 70 h 70"/>
                <a:gd name="T20" fmla="*/ 111 w 111"/>
                <a:gd name="T21" fmla="*/ 56 h 70"/>
                <a:gd name="T22" fmla="*/ 65 w 111"/>
                <a:gd name="T23" fmla="*/ 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70">
                  <a:moveTo>
                    <a:pt x="65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3"/>
                    <a:pt x="57" y="0"/>
                    <a:pt x="54" y="0"/>
                  </a:cubicBezTo>
                  <a:cubicBezTo>
                    <a:pt x="52" y="0"/>
                    <a:pt x="50" y="3"/>
                    <a:pt x="50" y="5"/>
                  </a:cubicBezTo>
                  <a:cubicBezTo>
                    <a:pt x="50" y="5"/>
                    <a:pt x="50" y="5"/>
                    <a:pt x="50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1" y="6"/>
                    <a:pt x="0" y="28"/>
                    <a:pt x="0" y="56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1" y="28"/>
                    <a:pt x="91" y="6"/>
                    <a:pt x="65" y="6"/>
                  </a:cubicBezTo>
                  <a:close/>
                </a:path>
              </a:pathLst>
            </a:custGeom>
            <a:solidFill>
              <a:srgbClr val="518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55" name="Freeform 33"/>
            <p:cNvSpPr>
              <a:spLocks/>
            </p:cNvSpPr>
            <p:nvPr/>
          </p:nvSpPr>
          <p:spPr bwMode="auto">
            <a:xfrm>
              <a:off x="4138" y="1549"/>
              <a:ext cx="280" cy="62"/>
            </a:xfrm>
            <a:custGeom>
              <a:avLst/>
              <a:gdLst>
                <a:gd name="T0" fmla="*/ 78 w 117"/>
                <a:gd name="T1" fmla="*/ 26 h 26"/>
                <a:gd name="T2" fmla="*/ 7 w 117"/>
                <a:gd name="T3" fmla="*/ 26 h 26"/>
                <a:gd name="T4" fmla="*/ 5 w 117"/>
                <a:gd name="T5" fmla="*/ 17 h 26"/>
                <a:gd name="T6" fmla="*/ 6 w 117"/>
                <a:gd name="T7" fmla="*/ 16 h 26"/>
                <a:gd name="T8" fmla="*/ 117 w 117"/>
                <a:gd name="T9" fmla="*/ 16 h 26"/>
                <a:gd name="T10" fmla="*/ 117 w 117"/>
                <a:gd name="T11" fmla="*/ 16 h 26"/>
                <a:gd name="T12" fmla="*/ 78 w 11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6">
                  <a:moveTo>
                    <a:pt x="78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2" y="26"/>
                    <a:pt x="0" y="19"/>
                    <a:pt x="5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7" y="0"/>
                    <a:pt x="79" y="5"/>
                    <a:pt x="117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05" y="23"/>
                    <a:pt x="92" y="26"/>
                    <a:pt x="78" y="26"/>
                  </a:cubicBezTo>
                  <a:close/>
                </a:path>
              </a:pathLst>
            </a:custGeom>
            <a:solidFill>
              <a:srgbClr val="5F9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56" name="Freeform 34"/>
            <p:cNvSpPr>
              <a:spLocks/>
            </p:cNvSpPr>
            <p:nvPr/>
          </p:nvSpPr>
          <p:spPr bwMode="auto">
            <a:xfrm>
              <a:off x="4222" y="2112"/>
              <a:ext cx="198" cy="580"/>
            </a:xfrm>
            <a:custGeom>
              <a:avLst/>
              <a:gdLst>
                <a:gd name="T0" fmla="*/ 17 w 83"/>
                <a:gd name="T1" fmla="*/ 244 h 244"/>
                <a:gd name="T2" fmla="*/ 13 w 83"/>
                <a:gd name="T3" fmla="*/ 244 h 244"/>
                <a:gd name="T4" fmla="*/ 2 w 83"/>
                <a:gd name="T5" fmla="*/ 226 h 244"/>
                <a:gd name="T6" fmla="*/ 52 w 83"/>
                <a:gd name="T7" fmla="*/ 13 h 244"/>
                <a:gd name="T8" fmla="*/ 70 w 83"/>
                <a:gd name="T9" fmla="*/ 2 h 244"/>
                <a:gd name="T10" fmla="*/ 81 w 83"/>
                <a:gd name="T11" fmla="*/ 20 h 244"/>
                <a:gd name="T12" fmla="*/ 31 w 83"/>
                <a:gd name="T13" fmla="*/ 233 h 244"/>
                <a:gd name="T14" fmla="*/ 17 w 8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44">
                  <a:moveTo>
                    <a:pt x="17" y="244"/>
                  </a:moveTo>
                  <a:cubicBezTo>
                    <a:pt x="16" y="244"/>
                    <a:pt x="14" y="244"/>
                    <a:pt x="13" y="244"/>
                  </a:cubicBezTo>
                  <a:cubicBezTo>
                    <a:pt x="5" y="242"/>
                    <a:pt x="0" y="234"/>
                    <a:pt x="2" y="226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4" y="5"/>
                    <a:pt x="62" y="0"/>
                    <a:pt x="70" y="2"/>
                  </a:cubicBezTo>
                  <a:cubicBezTo>
                    <a:pt x="78" y="4"/>
                    <a:pt x="83" y="12"/>
                    <a:pt x="81" y="20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0" y="240"/>
                    <a:pt x="23" y="244"/>
                    <a:pt x="17" y="244"/>
                  </a:cubicBezTo>
                  <a:close/>
                </a:path>
              </a:pathLst>
            </a:custGeom>
            <a:solidFill>
              <a:srgbClr val="FDD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57" name="Freeform 35"/>
            <p:cNvSpPr>
              <a:spLocks/>
            </p:cNvSpPr>
            <p:nvPr/>
          </p:nvSpPr>
          <p:spPr bwMode="auto">
            <a:xfrm>
              <a:off x="4171" y="2202"/>
              <a:ext cx="87" cy="100"/>
            </a:xfrm>
            <a:custGeom>
              <a:avLst/>
              <a:gdLst>
                <a:gd name="T0" fmla="*/ 87 w 87"/>
                <a:gd name="T1" fmla="*/ 17 h 100"/>
                <a:gd name="T2" fmla="*/ 17 w 87"/>
                <a:gd name="T3" fmla="*/ 0 h 100"/>
                <a:gd name="T4" fmla="*/ 0 w 87"/>
                <a:gd name="T5" fmla="*/ 86 h 100"/>
                <a:gd name="T6" fmla="*/ 70 w 87"/>
                <a:gd name="T7" fmla="*/ 100 h 100"/>
                <a:gd name="T8" fmla="*/ 87 w 87"/>
                <a:gd name="T9" fmla="*/ 1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0">
                  <a:moveTo>
                    <a:pt x="87" y="17"/>
                  </a:moveTo>
                  <a:lnTo>
                    <a:pt x="17" y="0"/>
                  </a:lnTo>
                  <a:lnTo>
                    <a:pt x="0" y="86"/>
                  </a:lnTo>
                  <a:lnTo>
                    <a:pt x="70" y="100"/>
                  </a:lnTo>
                  <a:lnTo>
                    <a:pt x="87" y="17"/>
                  </a:lnTo>
                  <a:close/>
                </a:path>
              </a:pathLst>
            </a:custGeom>
            <a:solidFill>
              <a:srgbClr val="FBB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58" name="Freeform 36"/>
            <p:cNvSpPr>
              <a:spLocks/>
            </p:cNvSpPr>
            <p:nvPr/>
          </p:nvSpPr>
          <p:spPr bwMode="auto">
            <a:xfrm>
              <a:off x="4308" y="2233"/>
              <a:ext cx="86" cy="107"/>
            </a:xfrm>
            <a:custGeom>
              <a:avLst/>
              <a:gdLst>
                <a:gd name="T0" fmla="*/ 17 w 86"/>
                <a:gd name="T1" fmla="*/ 0 h 107"/>
                <a:gd name="T2" fmla="*/ 0 w 86"/>
                <a:gd name="T3" fmla="*/ 79 h 107"/>
                <a:gd name="T4" fmla="*/ 65 w 86"/>
                <a:gd name="T5" fmla="*/ 107 h 107"/>
                <a:gd name="T6" fmla="*/ 86 w 86"/>
                <a:gd name="T7" fmla="*/ 17 h 107"/>
                <a:gd name="T8" fmla="*/ 17 w 86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7">
                  <a:moveTo>
                    <a:pt x="17" y="0"/>
                  </a:moveTo>
                  <a:lnTo>
                    <a:pt x="0" y="79"/>
                  </a:lnTo>
                  <a:lnTo>
                    <a:pt x="65" y="107"/>
                  </a:lnTo>
                  <a:lnTo>
                    <a:pt x="86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BB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59" name="Freeform 37"/>
            <p:cNvSpPr>
              <a:spLocks/>
            </p:cNvSpPr>
            <p:nvPr/>
          </p:nvSpPr>
          <p:spPr bwMode="auto">
            <a:xfrm>
              <a:off x="4131" y="1801"/>
              <a:ext cx="321" cy="356"/>
            </a:xfrm>
            <a:custGeom>
              <a:avLst/>
              <a:gdLst>
                <a:gd name="T0" fmla="*/ 134 w 134"/>
                <a:gd name="T1" fmla="*/ 40 h 150"/>
                <a:gd name="T2" fmla="*/ 122 w 134"/>
                <a:gd name="T3" fmla="*/ 13 h 150"/>
                <a:gd name="T4" fmla="*/ 103 w 134"/>
                <a:gd name="T5" fmla="*/ 0 h 150"/>
                <a:gd name="T6" fmla="*/ 31 w 134"/>
                <a:gd name="T7" fmla="*/ 0 h 150"/>
                <a:gd name="T8" fmla="*/ 16 w 134"/>
                <a:gd name="T9" fmla="*/ 9 h 150"/>
                <a:gd name="T10" fmla="*/ 0 w 134"/>
                <a:gd name="T11" fmla="*/ 42 h 150"/>
                <a:gd name="T12" fmla="*/ 19 w 134"/>
                <a:gd name="T13" fmla="*/ 59 h 150"/>
                <a:gd name="T14" fmla="*/ 22 w 134"/>
                <a:gd name="T15" fmla="*/ 54 h 150"/>
                <a:gd name="T16" fmla="*/ 29 w 134"/>
                <a:gd name="T17" fmla="*/ 117 h 150"/>
                <a:gd name="T18" fmla="*/ 23 w 134"/>
                <a:gd name="T19" fmla="*/ 147 h 150"/>
                <a:gd name="T20" fmla="*/ 124 w 134"/>
                <a:gd name="T21" fmla="*/ 150 h 150"/>
                <a:gd name="T22" fmla="*/ 114 w 134"/>
                <a:gd name="T23" fmla="*/ 61 h 150"/>
                <a:gd name="T24" fmla="*/ 120 w 134"/>
                <a:gd name="T25" fmla="*/ 47 h 150"/>
                <a:gd name="T26" fmla="*/ 134 w 134"/>
                <a:gd name="T27" fmla="*/ 4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" h="150">
                  <a:moveTo>
                    <a:pt x="134" y="40"/>
                  </a:moveTo>
                  <a:cubicBezTo>
                    <a:pt x="122" y="13"/>
                    <a:pt x="122" y="13"/>
                    <a:pt x="122" y="13"/>
                  </a:cubicBezTo>
                  <a:cubicBezTo>
                    <a:pt x="119" y="5"/>
                    <a:pt x="112" y="0"/>
                    <a:pt x="10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5" y="0"/>
                    <a:pt x="19" y="3"/>
                    <a:pt x="16" y="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14" y="61"/>
                    <a:pt x="114" y="61"/>
                    <a:pt x="114" y="61"/>
                  </a:cubicBezTo>
                  <a:cubicBezTo>
                    <a:pt x="120" y="47"/>
                    <a:pt x="120" y="47"/>
                    <a:pt x="120" y="47"/>
                  </a:cubicBezTo>
                  <a:lnTo>
                    <a:pt x="134" y="40"/>
                  </a:lnTo>
                  <a:close/>
                </a:path>
              </a:pathLst>
            </a:custGeom>
            <a:solidFill>
              <a:srgbClr val="32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60" name="Freeform 38"/>
            <p:cNvSpPr>
              <a:spLocks/>
            </p:cNvSpPr>
            <p:nvPr/>
          </p:nvSpPr>
          <p:spPr bwMode="auto">
            <a:xfrm>
              <a:off x="4176" y="2640"/>
              <a:ext cx="127" cy="161"/>
            </a:xfrm>
            <a:custGeom>
              <a:avLst/>
              <a:gdLst>
                <a:gd name="T0" fmla="*/ 21 w 53"/>
                <a:gd name="T1" fmla="*/ 0 h 68"/>
                <a:gd name="T2" fmla="*/ 4 w 53"/>
                <a:gd name="T3" fmla="*/ 45 h 68"/>
                <a:gd name="T4" fmla="*/ 34 w 53"/>
                <a:gd name="T5" fmla="*/ 56 h 68"/>
                <a:gd name="T6" fmla="*/ 49 w 53"/>
                <a:gd name="T7" fmla="*/ 34 h 68"/>
                <a:gd name="T8" fmla="*/ 53 w 53"/>
                <a:gd name="T9" fmla="*/ 5 h 68"/>
                <a:gd name="T10" fmla="*/ 21 w 53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68">
                  <a:moveTo>
                    <a:pt x="21" y="0"/>
                  </a:moveTo>
                  <a:cubicBezTo>
                    <a:pt x="21" y="0"/>
                    <a:pt x="0" y="36"/>
                    <a:pt x="4" y="45"/>
                  </a:cubicBezTo>
                  <a:cubicBezTo>
                    <a:pt x="6" y="52"/>
                    <a:pt x="14" y="68"/>
                    <a:pt x="34" y="56"/>
                  </a:cubicBezTo>
                  <a:cubicBezTo>
                    <a:pt x="43" y="52"/>
                    <a:pt x="48" y="43"/>
                    <a:pt x="49" y="34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1" y="8"/>
                    <a:pt x="30" y="7"/>
                    <a:pt x="21" y="0"/>
                  </a:cubicBezTo>
                  <a:close/>
                </a:path>
              </a:pathLst>
            </a:custGeom>
            <a:solidFill>
              <a:srgbClr val="32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61" name="Freeform 39"/>
            <p:cNvSpPr>
              <a:spLocks/>
            </p:cNvSpPr>
            <p:nvPr/>
          </p:nvSpPr>
          <p:spPr bwMode="auto">
            <a:xfrm>
              <a:off x="4226" y="2656"/>
              <a:ext cx="55" cy="24"/>
            </a:xfrm>
            <a:custGeom>
              <a:avLst/>
              <a:gdLst>
                <a:gd name="T0" fmla="*/ 22 w 23"/>
                <a:gd name="T1" fmla="*/ 10 h 10"/>
                <a:gd name="T2" fmla="*/ 21 w 23"/>
                <a:gd name="T3" fmla="*/ 9 h 10"/>
                <a:gd name="T4" fmla="*/ 2 w 23"/>
                <a:gd name="T5" fmla="*/ 5 h 10"/>
                <a:gd name="T6" fmla="*/ 0 w 23"/>
                <a:gd name="T7" fmla="*/ 4 h 10"/>
                <a:gd name="T8" fmla="*/ 1 w 23"/>
                <a:gd name="T9" fmla="*/ 3 h 10"/>
                <a:gd name="T10" fmla="*/ 23 w 23"/>
                <a:gd name="T11" fmla="*/ 8 h 10"/>
                <a:gd name="T12" fmla="*/ 23 w 23"/>
                <a:gd name="T13" fmla="*/ 9 h 10"/>
                <a:gd name="T14" fmla="*/ 22 w 23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0">
                  <a:moveTo>
                    <a:pt x="22" y="10"/>
                  </a:moveTo>
                  <a:cubicBezTo>
                    <a:pt x="22" y="10"/>
                    <a:pt x="21" y="10"/>
                    <a:pt x="21" y="9"/>
                  </a:cubicBezTo>
                  <a:cubicBezTo>
                    <a:pt x="12" y="2"/>
                    <a:pt x="2" y="5"/>
                    <a:pt x="2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3"/>
                    <a:pt x="12" y="0"/>
                    <a:pt x="23" y="8"/>
                  </a:cubicBezTo>
                  <a:cubicBezTo>
                    <a:pt x="23" y="8"/>
                    <a:pt x="23" y="9"/>
                    <a:pt x="23" y="9"/>
                  </a:cubicBezTo>
                  <a:cubicBezTo>
                    <a:pt x="22" y="9"/>
                    <a:pt x="22" y="10"/>
                    <a:pt x="2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62" name="Freeform 40"/>
            <p:cNvSpPr>
              <a:spLocks/>
            </p:cNvSpPr>
            <p:nvPr/>
          </p:nvSpPr>
          <p:spPr bwMode="auto">
            <a:xfrm>
              <a:off x="4222" y="2670"/>
              <a:ext cx="55" cy="22"/>
            </a:xfrm>
            <a:custGeom>
              <a:avLst/>
              <a:gdLst>
                <a:gd name="T0" fmla="*/ 22 w 23"/>
                <a:gd name="T1" fmla="*/ 9 h 9"/>
                <a:gd name="T2" fmla="*/ 21 w 23"/>
                <a:gd name="T3" fmla="*/ 9 h 9"/>
                <a:gd name="T4" fmla="*/ 2 w 23"/>
                <a:gd name="T5" fmla="*/ 5 h 9"/>
                <a:gd name="T6" fmla="*/ 0 w 23"/>
                <a:gd name="T7" fmla="*/ 4 h 9"/>
                <a:gd name="T8" fmla="*/ 1 w 23"/>
                <a:gd name="T9" fmla="*/ 3 h 9"/>
                <a:gd name="T10" fmla="*/ 23 w 23"/>
                <a:gd name="T11" fmla="*/ 8 h 9"/>
                <a:gd name="T12" fmla="*/ 23 w 23"/>
                <a:gd name="T13" fmla="*/ 9 h 9"/>
                <a:gd name="T14" fmla="*/ 22 w 23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">
                  <a:moveTo>
                    <a:pt x="22" y="9"/>
                  </a:moveTo>
                  <a:cubicBezTo>
                    <a:pt x="22" y="9"/>
                    <a:pt x="22" y="9"/>
                    <a:pt x="21" y="9"/>
                  </a:cubicBezTo>
                  <a:cubicBezTo>
                    <a:pt x="12" y="2"/>
                    <a:pt x="2" y="5"/>
                    <a:pt x="2" y="5"/>
                  </a:cubicBezTo>
                  <a:cubicBezTo>
                    <a:pt x="1" y="5"/>
                    <a:pt x="1" y="5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2" y="3"/>
                    <a:pt x="13" y="0"/>
                    <a:pt x="23" y="8"/>
                  </a:cubicBezTo>
                  <a:cubicBezTo>
                    <a:pt x="23" y="8"/>
                    <a:pt x="23" y="9"/>
                    <a:pt x="23" y="9"/>
                  </a:cubicBezTo>
                  <a:cubicBezTo>
                    <a:pt x="23" y="9"/>
                    <a:pt x="22" y="9"/>
                    <a:pt x="2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63" name="Freeform 41"/>
            <p:cNvSpPr>
              <a:spLocks/>
            </p:cNvSpPr>
            <p:nvPr/>
          </p:nvSpPr>
          <p:spPr bwMode="auto">
            <a:xfrm>
              <a:off x="4217" y="2685"/>
              <a:ext cx="55" cy="21"/>
            </a:xfrm>
            <a:custGeom>
              <a:avLst/>
              <a:gdLst>
                <a:gd name="T0" fmla="*/ 22 w 23"/>
                <a:gd name="T1" fmla="*/ 9 h 9"/>
                <a:gd name="T2" fmla="*/ 21 w 23"/>
                <a:gd name="T3" fmla="*/ 9 h 9"/>
                <a:gd name="T4" fmla="*/ 2 w 23"/>
                <a:gd name="T5" fmla="*/ 5 h 9"/>
                <a:gd name="T6" fmla="*/ 1 w 23"/>
                <a:gd name="T7" fmla="*/ 4 h 9"/>
                <a:gd name="T8" fmla="*/ 1 w 23"/>
                <a:gd name="T9" fmla="*/ 3 h 9"/>
                <a:gd name="T10" fmla="*/ 23 w 23"/>
                <a:gd name="T11" fmla="*/ 7 h 9"/>
                <a:gd name="T12" fmla="*/ 23 w 23"/>
                <a:gd name="T13" fmla="*/ 9 h 9"/>
                <a:gd name="T14" fmla="*/ 22 w 23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">
                  <a:moveTo>
                    <a:pt x="22" y="9"/>
                  </a:moveTo>
                  <a:cubicBezTo>
                    <a:pt x="22" y="9"/>
                    <a:pt x="22" y="9"/>
                    <a:pt x="21" y="9"/>
                  </a:cubicBezTo>
                  <a:cubicBezTo>
                    <a:pt x="12" y="2"/>
                    <a:pt x="2" y="5"/>
                    <a:pt x="2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2" y="3"/>
                    <a:pt x="13" y="0"/>
                    <a:pt x="23" y="7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9"/>
                    <a:pt x="22" y="9"/>
                    <a:pt x="2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64" name="Freeform 42"/>
            <p:cNvSpPr>
              <a:spLocks/>
            </p:cNvSpPr>
            <p:nvPr/>
          </p:nvSpPr>
          <p:spPr bwMode="auto">
            <a:xfrm>
              <a:off x="4212" y="2699"/>
              <a:ext cx="55" cy="21"/>
            </a:xfrm>
            <a:custGeom>
              <a:avLst/>
              <a:gdLst>
                <a:gd name="T0" fmla="*/ 22 w 23"/>
                <a:gd name="T1" fmla="*/ 9 h 9"/>
                <a:gd name="T2" fmla="*/ 21 w 23"/>
                <a:gd name="T3" fmla="*/ 9 h 9"/>
                <a:gd name="T4" fmla="*/ 2 w 23"/>
                <a:gd name="T5" fmla="*/ 5 h 9"/>
                <a:gd name="T6" fmla="*/ 1 w 23"/>
                <a:gd name="T7" fmla="*/ 4 h 9"/>
                <a:gd name="T8" fmla="*/ 1 w 23"/>
                <a:gd name="T9" fmla="*/ 3 h 9"/>
                <a:gd name="T10" fmla="*/ 23 w 23"/>
                <a:gd name="T11" fmla="*/ 7 h 9"/>
                <a:gd name="T12" fmla="*/ 23 w 23"/>
                <a:gd name="T13" fmla="*/ 9 h 9"/>
                <a:gd name="T14" fmla="*/ 22 w 23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">
                  <a:moveTo>
                    <a:pt x="22" y="9"/>
                  </a:moveTo>
                  <a:cubicBezTo>
                    <a:pt x="22" y="9"/>
                    <a:pt x="22" y="9"/>
                    <a:pt x="21" y="9"/>
                  </a:cubicBezTo>
                  <a:cubicBezTo>
                    <a:pt x="12" y="2"/>
                    <a:pt x="2" y="5"/>
                    <a:pt x="2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13" y="0"/>
                    <a:pt x="23" y="7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9"/>
                    <a:pt x="22" y="9"/>
                    <a:pt x="2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65" name="Freeform 43"/>
            <p:cNvSpPr>
              <a:spLocks/>
            </p:cNvSpPr>
            <p:nvPr/>
          </p:nvSpPr>
          <p:spPr bwMode="auto">
            <a:xfrm>
              <a:off x="4210" y="2711"/>
              <a:ext cx="52" cy="24"/>
            </a:xfrm>
            <a:custGeom>
              <a:avLst/>
              <a:gdLst>
                <a:gd name="T0" fmla="*/ 21 w 22"/>
                <a:gd name="T1" fmla="*/ 10 h 10"/>
                <a:gd name="T2" fmla="*/ 21 w 22"/>
                <a:gd name="T3" fmla="*/ 10 h 10"/>
                <a:gd name="T4" fmla="*/ 1 w 22"/>
                <a:gd name="T5" fmla="*/ 6 h 10"/>
                <a:gd name="T6" fmla="*/ 0 w 22"/>
                <a:gd name="T7" fmla="*/ 5 h 10"/>
                <a:gd name="T8" fmla="*/ 0 w 22"/>
                <a:gd name="T9" fmla="*/ 4 h 10"/>
                <a:gd name="T10" fmla="*/ 22 w 22"/>
                <a:gd name="T11" fmla="*/ 8 h 10"/>
                <a:gd name="T12" fmla="*/ 22 w 22"/>
                <a:gd name="T13" fmla="*/ 10 h 10"/>
                <a:gd name="T14" fmla="*/ 21 w 22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0"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11" y="3"/>
                    <a:pt x="1" y="6"/>
                    <a:pt x="1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2" y="0"/>
                    <a:pt x="22" y="8"/>
                  </a:cubicBezTo>
                  <a:cubicBezTo>
                    <a:pt x="22" y="9"/>
                    <a:pt x="22" y="9"/>
                    <a:pt x="22" y="10"/>
                  </a:cubicBezTo>
                  <a:cubicBezTo>
                    <a:pt x="22" y="10"/>
                    <a:pt x="22" y="10"/>
                    <a:pt x="2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66" name="Freeform 44"/>
            <p:cNvSpPr>
              <a:spLocks/>
            </p:cNvSpPr>
            <p:nvPr/>
          </p:nvSpPr>
          <p:spPr bwMode="auto">
            <a:xfrm>
              <a:off x="4183" y="2739"/>
              <a:ext cx="106" cy="62"/>
            </a:xfrm>
            <a:custGeom>
              <a:avLst/>
              <a:gdLst>
                <a:gd name="T0" fmla="*/ 33 w 44"/>
                <a:gd name="T1" fmla="*/ 10 h 26"/>
                <a:gd name="T2" fmla="*/ 0 w 44"/>
                <a:gd name="T3" fmla="*/ 0 h 26"/>
                <a:gd name="T4" fmla="*/ 1 w 44"/>
                <a:gd name="T5" fmla="*/ 3 h 26"/>
                <a:gd name="T6" fmla="*/ 31 w 44"/>
                <a:gd name="T7" fmla="*/ 14 h 26"/>
                <a:gd name="T8" fmla="*/ 44 w 44"/>
                <a:gd name="T9" fmla="*/ 0 h 26"/>
                <a:gd name="T10" fmla="*/ 33 w 44"/>
                <a:gd name="T1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6">
                  <a:moveTo>
                    <a:pt x="33" y="10"/>
                  </a:moveTo>
                  <a:cubicBezTo>
                    <a:pt x="13" y="21"/>
                    <a:pt x="4" y="8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3" y="10"/>
                    <a:pt x="11" y="26"/>
                    <a:pt x="31" y="14"/>
                  </a:cubicBezTo>
                  <a:cubicBezTo>
                    <a:pt x="37" y="11"/>
                    <a:pt x="41" y="6"/>
                    <a:pt x="44" y="0"/>
                  </a:cubicBezTo>
                  <a:cubicBezTo>
                    <a:pt x="41" y="4"/>
                    <a:pt x="38" y="7"/>
                    <a:pt x="33" y="10"/>
                  </a:cubicBezTo>
                  <a:close/>
                </a:path>
              </a:pathLst>
            </a:custGeom>
            <a:solidFill>
              <a:srgbClr val="1C3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67" name="Freeform 45"/>
            <p:cNvSpPr>
              <a:spLocks/>
            </p:cNvSpPr>
            <p:nvPr/>
          </p:nvSpPr>
          <p:spPr bwMode="auto">
            <a:xfrm>
              <a:off x="4162" y="2150"/>
              <a:ext cx="266" cy="164"/>
            </a:xfrm>
            <a:custGeom>
              <a:avLst/>
              <a:gdLst>
                <a:gd name="T0" fmla="*/ 24 w 266"/>
                <a:gd name="T1" fmla="*/ 0 h 164"/>
                <a:gd name="T2" fmla="*/ 0 w 266"/>
                <a:gd name="T3" fmla="*/ 126 h 164"/>
                <a:gd name="T4" fmla="*/ 103 w 266"/>
                <a:gd name="T5" fmla="*/ 143 h 164"/>
                <a:gd name="T6" fmla="*/ 136 w 266"/>
                <a:gd name="T7" fmla="*/ 36 h 164"/>
                <a:gd name="T8" fmla="*/ 129 w 266"/>
                <a:gd name="T9" fmla="*/ 143 h 164"/>
                <a:gd name="T10" fmla="*/ 242 w 266"/>
                <a:gd name="T11" fmla="*/ 164 h 164"/>
                <a:gd name="T12" fmla="*/ 266 w 266"/>
                <a:gd name="T13" fmla="*/ 7 h 164"/>
                <a:gd name="T14" fmla="*/ 24 w 266"/>
                <a:gd name="T1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164">
                  <a:moveTo>
                    <a:pt x="24" y="0"/>
                  </a:moveTo>
                  <a:lnTo>
                    <a:pt x="0" y="126"/>
                  </a:lnTo>
                  <a:lnTo>
                    <a:pt x="103" y="143"/>
                  </a:lnTo>
                  <a:lnTo>
                    <a:pt x="136" y="36"/>
                  </a:lnTo>
                  <a:lnTo>
                    <a:pt x="129" y="143"/>
                  </a:lnTo>
                  <a:lnTo>
                    <a:pt x="242" y="164"/>
                  </a:lnTo>
                  <a:lnTo>
                    <a:pt x="266" y="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C3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68" name="Freeform 46"/>
            <p:cNvSpPr>
              <a:spLocks/>
            </p:cNvSpPr>
            <p:nvPr/>
          </p:nvSpPr>
          <p:spPr bwMode="auto">
            <a:xfrm>
              <a:off x="4339" y="1901"/>
              <a:ext cx="148" cy="154"/>
            </a:xfrm>
            <a:custGeom>
              <a:avLst/>
              <a:gdLst>
                <a:gd name="T0" fmla="*/ 50 w 62"/>
                <a:gd name="T1" fmla="*/ 65 h 65"/>
                <a:gd name="T2" fmla="*/ 45 w 62"/>
                <a:gd name="T3" fmla="*/ 64 h 65"/>
                <a:gd name="T4" fmla="*/ 0 w 62"/>
                <a:gd name="T5" fmla="*/ 45 h 65"/>
                <a:gd name="T6" fmla="*/ 8 w 62"/>
                <a:gd name="T7" fmla="*/ 24 h 65"/>
                <a:gd name="T8" fmla="*/ 31 w 62"/>
                <a:gd name="T9" fmla="*/ 33 h 65"/>
                <a:gd name="T10" fmla="*/ 22 w 62"/>
                <a:gd name="T11" fmla="*/ 9 h 65"/>
                <a:gd name="T12" fmla="*/ 43 w 62"/>
                <a:gd name="T13" fmla="*/ 0 h 65"/>
                <a:gd name="T14" fmla="*/ 60 w 62"/>
                <a:gd name="T15" fmla="*/ 49 h 65"/>
                <a:gd name="T16" fmla="*/ 58 w 62"/>
                <a:gd name="T17" fmla="*/ 62 h 65"/>
                <a:gd name="T18" fmla="*/ 50 w 62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5">
                  <a:moveTo>
                    <a:pt x="50" y="65"/>
                  </a:moveTo>
                  <a:cubicBezTo>
                    <a:pt x="48" y="65"/>
                    <a:pt x="47" y="65"/>
                    <a:pt x="45" y="6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2" y="53"/>
                    <a:pt x="61" y="58"/>
                    <a:pt x="58" y="62"/>
                  </a:cubicBezTo>
                  <a:cubicBezTo>
                    <a:pt x="56" y="64"/>
                    <a:pt x="53" y="65"/>
                    <a:pt x="50" y="65"/>
                  </a:cubicBezTo>
                  <a:close/>
                </a:path>
              </a:pathLst>
            </a:custGeom>
            <a:solidFill>
              <a:srgbClr val="FDD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69" name="Freeform 47"/>
            <p:cNvSpPr>
              <a:spLocks/>
            </p:cNvSpPr>
            <p:nvPr/>
          </p:nvSpPr>
          <p:spPr bwMode="auto">
            <a:xfrm>
              <a:off x="4262" y="1915"/>
              <a:ext cx="96" cy="93"/>
            </a:xfrm>
            <a:custGeom>
              <a:avLst/>
              <a:gdLst>
                <a:gd name="T0" fmla="*/ 40 w 40"/>
                <a:gd name="T1" fmla="*/ 18 h 39"/>
                <a:gd name="T2" fmla="*/ 19 w 40"/>
                <a:gd name="T3" fmla="*/ 0 h 39"/>
                <a:gd name="T4" fmla="*/ 5 w 40"/>
                <a:gd name="T5" fmla="*/ 3 h 39"/>
                <a:gd name="T6" fmla="*/ 1 w 40"/>
                <a:gd name="T7" fmla="*/ 22 h 39"/>
                <a:gd name="T8" fmla="*/ 9 w 40"/>
                <a:gd name="T9" fmla="*/ 34 h 39"/>
                <a:gd name="T10" fmla="*/ 32 w 40"/>
                <a:gd name="T11" fmla="*/ 39 h 39"/>
                <a:gd name="T12" fmla="*/ 40 w 40"/>
                <a:gd name="T13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9">
                  <a:moveTo>
                    <a:pt x="40" y="18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8"/>
                    <a:pt x="3" y="33"/>
                    <a:pt x="9" y="34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0" y="18"/>
                  </a:lnTo>
                  <a:close/>
                </a:path>
              </a:pathLst>
            </a:custGeom>
            <a:solidFill>
              <a:srgbClr val="FDD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70" name="Freeform 48"/>
            <p:cNvSpPr>
              <a:spLocks/>
            </p:cNvSpPr>
            <p:nvPr/>
          </p:nvSpPr>
          <p:spPr bwMode="auto">
            <a:xfrm>
              <a:off x="4016" y="2084"/>
              <a:ext cx="74" cy="95"/>
            </a:xfrm>
            <a:custGeom>
              <a:avLst/>
              <a:gdLst>
                <a:gd name="T0" fmla="*/ 19 w 74"/>
                <a:gd name="T1" fmla="*/ 16 h 95"/>
                <a:gd name="T2" fmla="*/ 0 w 74"/>
                <a:gd name="T3" fmla="*/ 54 h 95"/>
                <a:gd name="T4" fmla="*/ 19 w 74"/>
                <a:gd name="T5" fmla="*/ 88 h 95"/>
                <a:gd name="T6" fmla="*/ 50 w 74"/>
                <a:gd name="T7" fmla="*/ 95 h 95"/>
                <a:gd name="T8" fmla="*/ 64 w 74"/>
                <a:gd name="T9" fmla="*/ 78 h 95"/>
                <a:gd name="T10" fmla="*/ 60 w 74"/>
                <a:gd name="T11" fmla="*/ 61 h 95"/>
                <a:gd name="T12" fmla="*/ 74 w 74"/>
                <a:gd name="T13" fmla="*/ 54 h 95"/>
                <a:gd name="T14" fmla="*/ 71 w 74"/>
                <a:gd name="T15" fmla="*/ 35 h 95"/>
                <a:gd name="T16" fmla="*/ 67 w 74"/>
                <a:gd name="T17" fmla="*/ 9 h 95"/>
                <a:gd name="T18" fmla="*/ 26 w 74"/>
                <a:gd name="T19" fmla="*/ 0 h 95"/>
                <a:gd name="T20" fmla="*/ 19 w 74"/>
                <a:gd name="T21" fmla="*/ 1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95">
                  <a:moveTo>
                    <a:pt x="19" y="16"/>
                  </a:moveTo>
                  <a:lnTo>
                    <a:pt x="0" y="54"/>
                  </a:lnTo>
                  <a:lnTo>
                    <a:pt x="19" y="88"/>
                  </a:lnTo>
                  <a:lnTo>
                    <a:pt x="50" y="95"/>
                  </a:lnTo>
                  <a:lnTo>
                    <a:pt x="64" y="78"/>
                  </a:lnTo>
                  <a:lnTo>
                    <a:pt x="60" y="61"/>
                  </a:lnTo>
                  <a:lnTo>
                    <a:pt x="74" y="54"/>
                  </a:lnTo>
                  <a:lnTo>
                    <a:pt x="71" y="35"/>
                  </a:lnTo>
                  <a:lnTo>
                    <a:pt x="67" y="9"/>
                  </a:lnTo>
                  <a:lnTo>
                    <a:pt x="26" y="0"/>
                  </a:lnTo>
                  <a:lnTo>
                    <a:pt x="19" y="16"/>
                  </a:lnTo>
                  <a:close/>
                </a:path>
              </a:pathLst>
            </a:custGeom>
            <a:solidFill>
              <a:srgbClr val="FDD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71" name="Freeform 49"/>
            <p:cNvSpPr>
              <a:spLocks/>
            </p:cNvSpPr>
            <p:nvPr/>
          </p:nvSpPr>
          <p:spPr bwMode="auto">
            <a:xfrm>
              <a:off x="4040" y="2141"/>
              <a:ext cx="28" cy="52"/>
            </a:xfrm>
            <a:custGeom>
              <a:avLst/>
              <a:gdLst>
                <a:gd name="T0" fmla="*/ 7 w 12"/>
                <a:gd name="T1" fmla="*/ 0 h 22"/>
                <a:gd name="T2" fmla="*/ 0 w 12"/>
                <a:gd name="T3" fmla="*/ 19 h 22"/>
                <a:gd name="T4" fmla="*/ 5 w 12"/>
                <a:gd name="T5" fmla="*/ 21 h 22"/>
                <a:gd name="T6" fmla="*/ 12 w 12"/>
                <a:gd name="T7" fmla="*/ 3 h 22"/>
                <a:gd name="T8" fmla="*/ 7 w 1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2">
                  <a:moveTo>
                    <a:pt x="7" y="0"/>
                  </a:moveTo>
                  <a:cubicBezTo>
                    <a:pt x="7" y="0"/>
                    <a:pt x="0" y="5"/>
                    <a:pt x="0" y="19"/>
                  </a:cubicBezTo>
                  <a:cubicBezTo>
                    <a:pt x="1" y="21"/>
                    <a:pt x="3" y="22"/>
                    <a:pt x="5" y="21"/>
                  </a:cubicBezTo>
                  <a:cubicBezTo>
                    <a:pt x="5" y="21"/>
                    <a:pt x="9" y="7"/>
                    <a:pt x="12" y="3"/>
                  </a:cubicBezTo>
                  <a:cubicBezTo>
                    <a:pt x="12" y="3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941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72" name="Freeform 50"/>
            <p:cNvSpPr>
              <a:spLocks/>
            </p:cNvSpPr>
            <p:nvPr/>
          </p:nvSpPr>
          <p:spPr bwMode="auto">
            <a:xfrm>
              <a:off x="4224" y="2597"/>
              <a:ext cx="86" cy="64"/>
            </a:xfrm>
            <a:custGeom>
              <a:avLst/>
              <a:gdLst>
                <a:gd name="T0" fmla="*/ 77 w 86"/>
                <a:gd name="T1" fmla="*/ 57 h 64"/>
                <a:gd name="T2" fmla="*/ 86 w 86"/>
                <a:gd name="T3" fmla="*/ 14 h 64"/>
                <a:gd name="T4" fmla="*/ 12 w 86"/>
                <a:gd name="T5" fmla="*/ 0 h 64"/>
                <a:gd name="T6" fmla="*/ 0 w 86"/>
                <a:gd name="T7" fmla="*/ 45 h 64"/>
                <a:gd name="T8" fmla="*/ 29 w 86"/>
                <a:gd name="T9" fmla="*/ 62 h 64"/>
                <a:gd name="T10" fmla="*/ 62 w 86"/>
                <a:gd name="T11" fmla="*/ 64 h 64"/>
                <a:gd name="T12" fmla="*/ 77 w 86"/>
                <a:gd name="T13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4">
                  <a:moveTo>
                    <a:pt x="77" y="57"/>
                  </a:moveTo>
                  <a:lnTo>
                    <a:pt x="86" y="14"/>
                  </a:lnTo>
                  <a:lnTo>
                    <a:pt x="12" y="0"/>
                  </a:lnTo>
                  <a:lnTo>
                    <a:pt x="0" y="45"/>
                  </a:lnTo>
                  <a:lnTo>
                    <a:pt x="29" y="62"/>
                  </a:lnTo>
                  <a:lnTo>
                    <a:pt x="62" y="64"/>
                  </a:lnTo>
                  <a:lnTo>
                    <a:pt x="77" y="57"/>
                  </a:lnTo>
                  <a:close/>
                </a:path>
              </a:pathLst>
            </a:custGeom>
            <a:solidFill>
              <a:srgbClr val="32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</p:grpSp>
      <p:pic>
        <p:nvPicPr>
          <p:cNvPr id="173" name="图片 1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6156" y="6000745"/>
            <a:ext cx="1475738" cy="2286830"/>
          </a:xfrm>
          <a:prstGeom prst="rect">
            <a:avLst/>
          </a:prstGeom>
        </p:spPr>
      </p:pic>
      <p:sp>
        <p:nvSpPr>
          <p:cNvPr id="182" name="文本框 93"/>
          <p:cNvSpPr txBox="1"/>
          <p:nvPr/>
        </p:nvSpPr>
        <p:spPr>
          <a:xfrm>
            <a:off x="8208837" y="5679409"/>
            <a:ext cx="3131760" cy="1000274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485766"/>
                </a:solidFill>
                <a:latin typeface="微软雅黑" pitchFamily="34" charset="-122"/>
                <a:ea typeface="微软雅黑" pitchFamily="34" charset="-122"/>
              </a:rPr>
              <a:t>微信级的用户体验，简单易上手</a:t>
            </a:r>
          </a:p>
        </p:txBody>
      </p:sp>
      <p:sp>
        <p:nvSpPr>
          <p:cNvPr id="183" name="文本框 94"/>
          <p:cNvSpPr txBox="1"/>
          <p:nvPr/>
        </p:nvSpPr>
        <p:spPr>
          <a:xfrm>
            <a:off x="11415067" y="3622856"/>
            <a:ext cx="3544452" cy="1000274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485766"/>
                </a:solidFill>
                <a:latin typeface="微软雅黑" pitchFamily="34" charset="-122"/>
                <a:ea typeface="微软雅黑" pitchFamily="34" charset="-122"/>
              </a:rPr>
              <a:t>文件在线访问和编辑，无需下载</a:t>
            </a:r>
          </a:p>
        </p:txBody>
      </p:sp>
      <p:sp>
        <p:nvSpPr>
          <p:cNvPr id="184" name="文本框 94"/>
          <p:cNvSpPr txBox="1"/>
          <p:nvPr/>
        </p:nvSpPr>
        <p:spPr>
          <a:xfrm>
            <a:off x="15418479" y="6336266"/>
            <a:ext cx="3236159" cy="1000274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485766"/>
                </a:solidFill>
                <a:latin typeface="微软雅黑" pitchFamily="34" charset="-122"/>
                <a:ea typeface="微软雅黑" pitchFamily="34" charset="-122"/>
              </a:rPr>
              <a:t>全功能客户端</a:t>
            </a:r>
            <a:r>
              <a:rPr lang="zh-CN" altLang="en-US" sz="2800" dirty="0" smtClean="0">
                <a:solidFill>
                  <a:srgbClr val="485766"/>
                </a:solidFill>
                <a:latin typeface="微软雅黑" pitchFamily="34" charset="-122"/>
                <a:ea typeface="微软雅黑" pitchFamily="34" charset="-122"/>
              </a:rPr>
              <a:t>，</a:t>
            </a:r>
          </a:p>
          <a:p>
            <a:pPr algn="ctr"/>
            <a:r>
              <a:rPr lang="zh-CN" altLang="en-US" sz="2800" dirty="0" smtClean="0">
                <a:solidFill>
                  <a:srgbClr val="485766"/>
                </a:solidFill>
                <a:latin typeface="微软雅黑" pitchFamily="34" charset="-122"/>
                <a:ea typeface="微软雅黑" pitchFamily="34" charset="-122"/>
              </a:rPr>
              <a:t>文件</a:t>
            </a:r>
            <a:r>
              <a:rPr lang="zh-CN" altLang="en-US" sz="2800" dirty="0">
                <a:solidFill>
                  <a:srgbClr val="485766"/>
                </a:solidFill>
                <a:latin typeface="微软雅黑" pitchFamily="34" charset="-122"/>
                <a:ea typeface="微软雅黑" pitchFamily="34" charset="-122"/>
              </a:rPr>
              <a:t>随身而行</a:t>
            </a:r>
          </a:p>
        </p:txBody>
      </p:sp>
      <p:sp>
        <p:nvSpPr>
          <p:cNvPr id="189" name="文本框 94"/>
          <p:cNvSpPr txBox="1"/>
          <p:nvPr/>
        </p:nvSpPr>
        <p:spPr>
          <a:xfrm>
            <a:off x="11415067" y="9676609"/>
            <a:ext cx="3780298" cy="1000274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485766"/>
                </a:solidFill>
                <a:latin typeface="微软雅黑" pitchFamily="34" charset="-122"/>
                <a:ea typeface="微软雅黑" pitchFamily="34" charset="-122"/>
              </a:rPr>
              <a:t>同步端自动将本地文件同步至云端</a:t>
            </a:r>
          </a:p>
        </p:txBody>
      </p:sp>
      <p:pic>
        <p:nvPicPr>
          <p:cNvPr id="190" name="图片 189" descr="图标-2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5867" y="4661282"/>
            <a:ext cx="1303397" cy="860734"/>
          </a:xfrm>
          <a:prstGeom prst="rect">
            <a:avLst/>
          </a:prstGeom>
        </p:spPr>
      </p:pic>
      <p:pic>
        <p:nvPicPr>
          <p:cNvPr id="191" name="图片 190" descr="图标-2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09007" y="6482951"/>
            <a:ext cx="1303396" cy="853707"/>
          </a:xfrm>
          <a:prstGeom prst="rect">
            <a:avLst/>
          </a:prstGeom>
        </p:spPr>
      </p:pic>
      <p:pic>
        <p:nvPicPr>
          <p:cNvPr id="192" name="图片 191" descr="图标-28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73024" y="8679669"/>
            <a:ext cx="1303396" cy="853707"/>
          </a:xfrm>
          <a:prstGeom prst="rect">
            <a:avLst/>
          </a:prstGeom>
        </p:spPr>
      </p:pic>
      <p:pic>
        <p:nvPicPr>
          <p:cNvPr id="193" name="图片 192" descr="图标-3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3462" y="6590108"/>
            <a:ext cx="1303397" cy="860734"/>
          </a:xfrm>
          <a:prstGeom prst="rect">
            <a:avLst/>
          </a:prstGeom>
        </p:spPr>
      </p:pic>
      <p:graphicFrame>
        <p:nvGraphicFramePr>
          <p:cNvPr id="194" name="图表 193"/>
          <p:cNvGraphicFramePr/>
          <p:nvPr/>
        </p:nvGraphicFramePr>
        <p:xfrm>
          <a:off x="4964877" y="2357406"/>
          <a:ext cx="2399083" cy="159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195" name="组合 194"/>
          <p:cNvGrpSpPr/>
          <p:nvPr/>
        </p:nvGrpSpPr>
        <p:grpSpPr>
          <a:xfrm rot="3132955">
            <a:off x="5343050" y="6851393"/>
            <a:ext cx="1610838" cy="1610838"/>
            <a:chOff x="2969930" y="4335139"/>
            <a:chExt cx="1073892" cy="1073892"/>
          </a:xfrm>
        </p:grpSpPr>
        <p:grpSp>
          <p:nvGrpSpPr>
            <p:cNvPr id="196" name="组合 8"/>
            <p:cNvGrpSpPr/>
            <p:nvPr/>
          </p:nvGrpSpPr>
          <p:grpSpPr>
            <a:xfrm>
              <a:off x="2969930" y="4335139"/>
              <a:ext cx="1073892" cy="1073892"/>
              <a:chOff x="1588326" y="4350310"/>
              <a:chExt cx="1073892" cy="1073892"/>
            </a:xfrm>
          </p:grpSpPr>
          <p:sp>
            <p:nvSpPr>
              <p:cNvPr id="198" name="椭圆 197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/>
              </a:p>
            </p:txBody>
          </p:sp>
          <p:sp>
            <p:nvSpPr>
              <p:cNvPr id="199" name="椭圆 198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/>
              </a:p>
            </p:txBody>
          </p:sp>
        </p:grpSp>
        <p:sp>
          <p:nvSpPr>
            <p:cNvPr id="197" name="空心弧 196"/>
            <p:cNvSpPr/>
            <p:nvPr/>
          </p:nvSpPr>
          <p:spPr>
            <a:xfrm>
              <a:off x="3112630" y="4431864"/>
              <a:ext cx="817307" cy="817307"/>
            </a:xfrm>
            <a:prstGeom prst="blockArc">
              <a:avLst>
                <a:gd name="adj1" fmla="val 13382597"/>
                <a:gd name="adj2" fmla="val 294773"/>
                <a:gd name="adj3" fmla="val 86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00" name="文本框 30"/>
          <p:cNvSpPr txBox="1"/>
          <p:nvPr/>
        </p:nvSpPr>
        <p:spPr>
          <a:xfrm>
            <a:off x="4911299" y="8641549"/>
            <a:ext cx="2431435" cy="1431161"/>
          </a:xfrm>
          <a:prstGeom prst="rect">
            <a:avLst/>
          </a:prstGeom>
          <a:noFill/>
        </p:spPr>
        <p:txBody>
          <a:bodyPr wrap="none" lIns="137160" tIns="68580" rIns="137160" bIns="68580" rtlCol="0">
            <a:spAutoFit/>
          </a:bodyPr>
          <a:lstStyle/>
          <a:p>
            <a:pPr algn="ctr"/>
            <a:r>
              <a:rPr lang="en-US" altLang="zh-CN" sz="42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42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分钟</a:t>
            </a:r>
            <a:endParaRPr lang="en-US" altLang="zh-CN" sz="42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2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爱不释手</a:t>
            </a:r>
            <a:endParaRPr lang="zh-CN" altLang="en-US" sz="165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01" name="图表 200"/>
          <p:cNvGraphicFramePr/>
          <p:nvPr/>
        </p:nvGraphicFramePr>
        <p:xfrm>
          <a:off x="4964877" y="6858000"/>
          <a:ext cx="2399083" cy="159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75" name="图片 7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680" y="11970568"/>
            <a:ext cx="2714696" cy="1643106"/>
          </a:xfrm>
          <a:prstGeom prst="rect">
            <a:avLst/>
          </a:prstGeom>
        </p:spPr>
      </p:pic>
      <p:sp>
        <p:nvSpPr>
          <p:cNvPr id="76" name="矩形 75"/>
          <p:cNvSpPr/>
          <p:nvPr/>
        </p:nvSpPr>
        <p:spPr>
          <a:xfrm>
            <a:off x="15406742" y="12380997"/>
            <a:ext cx="2808312" cy="123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220" y="12546632"/>
            <a:ext cx="1590708" cy="493119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727" y="604738"/>
            <a:ext cx="1428726" cy="1428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-80283" y="-5083"/>
            <a:ext cx="9246661" cy="13680000"/>
          </a:xfrm>
          <a:prstGeom prst="rect">
            <a:avLst/>
          </a:prstGeom>
          <a:solidFill>
            <a:srgbClr val="00B0F0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defTabSz="1371600"/>
            <a:endParaRPr lang="zh-CN" altLang="en-US" sz="2700" dirty="0"/>
          </a:p>
        </p:txBody>
      </p:sp>
      <p:sp>
        <p:nvSpPr>
          <p:cNvPr id="83" name="矩形 82"/>
          <p:cNvSpPr/>
          <p:nvPr/>
        </p:nvSpPr>
        <p:spPr>
          <a:xfrm>
            <a:off x="11057633" y="6286102"/>
            <a:ext cx="6743700" cy="330440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zh-CN" altLang="en-US" sz="27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文本框 8"/>
          <p:cNvSpPr txBox="1"/>
          <p:nvPr/>
        </p:nvSpPr>
        <p:spPr>
          <a:xfrm>
            <a:off x="10984304" y="2200367"/>
            <a:ext cx="8591549" cy="4085734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用户使用放心</a:t>
            </a:r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是因为</a:t>
            </a:r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725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安全</a:t>
            </a:r>
            <a:endParaRPr lang="en-US" altLang="zh-CN" sz="1725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Rectangle 96"/>
          <p:cNvSpPr/>
          <p:nvPr/>
        </p:nvSpPr>
        <p:spPr>
          <a:xfrm>
            <a:off x="11471014" y="7776614"/>
            <a:ext cx="5304690" cy="3370153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行业最高级别的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EAS-256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流加密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云端数据多点备份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高达七级权限设置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内容分享多重安全设置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完善的操作日志管理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11471014" y="7006109"/>
            <a:ext cx="4124206" cy="600164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r>
              <a:rPr lang="zh-CN" altLang="en-US" sz="3000" b="1" dirty="0">
                <a:latin typeface="微软雅黑" pitchFamily="34" charset="-122"/>
                <a:ea typeface="微软雅黑" pitchFamily="34" charset="-122"/>
              </a:rPr>
              <a:t>网银级的数据安全管控</a:t>
            </a:r>
          </a:p>
        </p:txBody>
      </p:sp>
      <p:sp>
        <p:nvSpPr>
          <p:cNvPr id="87" name="矩形 86"/>
          <p:cNvSpPr/>
          <p:nvPr/>
        </p:nvSpPr>
        <p:spPr>
          <a:xfrm>
            <a:off x="11256701" y="7095251"/>
            <a:ext cx="214313" cy="107156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zh-CN" altLang="en-US" sz="27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90363" y="1673424"/>
            <a:ext cx="3232106" cy="3645692"/>
          </a:xfrm>
          <a:custGeom>
            <a:avLst/>
            <a:gdLst>
              <a:gd name="T0" fmla="*/ 311 w 622"/>
              <a:gd name="T1" fmla="*/ 702 h 702"/>
              <a:gd name="T2" fmla="*/ 91 w 622"/>
              <a:gd name="T3" fmla="*/ 512 h 702"/>
              <a:gd name="T4" fmla="*/ 0 w 622"/>
              <a:gd name="T5" fmla="*/ 159 h 702"/>
              <a:gd name="T6" fmla="*/ 7 w 622"/>
              <a:gd name="T7" fmla="*/ 29 h 702"/>
              <a:gd name="T8" fmla="*/ 146 w 622"/>
              <a:gd name="T9" fmla="*/ 84 h 702"/>
              <a:gd name="T10" fmla="*/ 312 w 622"/>
              <a:gd name="T11" fmla="*/ 0 h 702"/>
              <a:gd name="T12" fmla="*/ 477 w 622"/>
              <a:gd name="T13" fmla="*/ 84 h 702"/>
              <a:gd name="T14" fmla="*/ 616 w 622"/>
              <a:gd name="T15" fmla="*/ 29 h 702"/>
              <a:gd name="T16" fmla="*/ 622 w 622"/>
              <a:gd name="T17" fmla="*/ 159 h 702"/>
              <a:gd name="T18" fmla="*/ 532 w 622"/>
              <a:gd name="T19" fmla="*/ 512 h 702"/>
              <a:gd name="T20" fmla="*/ 311 w 622"/>
              <a:gd name="T21" fmla="*/ 70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2" h="702">
                <a:moveTo>
                  <a:pt x="311" y="702"/>
                </a:moveTo>
                <a:cubicBezTo>
                  <a:pt x="225" y="675"/>
                  <a:pt x="147" y="607"/>
                  <a:pt x="91" y="512"/>
                </a:cubicBezTo>
                <a:cubicBezTo>
                  <a:pt x="33" y="412"/>
                  <a:pt x="0" y="287"/>
                  <a:pt x="0" y="159"/>
                </a:cubicBezTo>
                <a:cubicBezTo>
                  <a:pt x="0" y="123"/>
                  <a:pt x="3" y="71"/>
                  <a:pt x="7" y="29"/>
                </a:cubicBezTo>
                <a:cubicBezTo>
                  <a:pt x="44" y="64"/>
                  <a:pt x="94" y="84"/>
                  <a:pt x="146" y="84"/>
                </a:cubicBezTo>
                <a:cubicBezTo>
                  <a:pt x="212" y="84"/>
                  <a:pt x="273" y="52"/>
                  <a:pt x="312" y="0"/>
                </a:cubicBezTo>
                <a:cubicBezTo>
                  <a:pt x="350" y="52"/>
                  <a:pt x="412" y="84"/>
                  <a:pt x="477" y="84"/>
                </a:cubicBezTo>
                <a:cubicBezTo>
                  <a:pt x="529" y="84"/>
                  <a:pt x="578" y="64"/>
                  <a:pt x="616" y="29"/>
                </a:cubicBezTo>
                <a:cubicBezTo>
                  <a:pt x="620" y="71"/>
                  <a:pt x="622" y="124"/>
                  <a:pt x="622" y="159"/>
                </a:cubicBezTo>
                <a:cubicBezTo>
                  <a:pt x="622" y="287"/>
                  <a:pt x="590" y="412"/>
                  <a:pt x="532" y="512"/>
                </a:cubicBezTo>
                <a:cubicBezTo>
                  <a:pt x="475" y="607"/>
                  <a:pt x="397" y="675"/>
                  <a:pt x="311" y="702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zh-CN" altLang="en-US" sz="270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5315317" y="1673424"/>
            <a:ext cx="3232106" cy="3645692"/>
          </a:xfrm>
          <a:custGeom>
            <a:avLst/>
            <a:gdLst>
              <a:gd name="T0" fmla="*/ 311 w 622"/>
              <a:gd name="T1" fmla="*/ 702 h 702"/>
              <a:gd name="T2" fmla="*/ 91 w 622"/>
              <a:gd name="T3" fmla="*/ 512 h 702"/>
              <a:gd name="T4" fmla="*/ 0 w 622"/>
              <a:gd name="T5" fmla="*/ 159 h 702"/>
              <a:gd name="T6" fmla="*/ 7 w 622"/>
              <a:gd name="T7" fmla="*/ 29 h 702"/>
              <a:gd name="T8" fmla="*/ 146 w 622"/>
              <a:gd name="T9" fmla="*/ 84 h 702"/>
              <a:gd name="T10" fmla="*/ 312 w 622"/>
              <a:gd name="T11" fmla="*/ 0 h 702"/>
              <a:gd name="T12" fmla="*/ 477 w 622"/>
              <a:gd name="T13" fmla="*/ 84 h 702"/>
              <a:gd name="T14" fmla="*/ 616 w 622"/>
              <a:gd name="T15" fmla="*/ 29 h 702"/>
              <a:gd name="T16" fmla="*/ 622 w 622"/>
              <a:gd name="T17" fmla="*/ 159 h 702"/>
              <a:gd name="T18" fmla="*/ 532 w 622"/>
              <a:gd name="T19" fmla="*/ 512 h 702"/>
              <a:gd name="T20" fmla="*/ 311 w 622"/>
              <a:gd name="T21" fmla="*/ 70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2" h="702">
                <a:moveTo>
                  <a:pt x="311" y="702"/>
                </a:moveTo>
                <a:cubicBezTo>
                  <a:pt x="225" y="675"/>
                  <a:pt x="147" y="607"/>
                  <a:pt x="91" y="512"/>
                </a:cubicBezTo>
                <a:cubicBezTo>
                  <a:pt x="33" y="412"/>
                  <a:pt x="0" y="287"/>
                  <a:pt x="0" y="159"/>
                </a:cubicBezTo>
                <a:cubicBezTo>
                  <a:pt x="0" y="123"/>
                  <a:pt x="3" y="71"/>
                  <a:pt x="7" y="29"/>
                </a:cubicBezTo>
                <a:cubicBezTo>
                  <a:pt x="44" y="64"/>
                  <a:pt x="94" y="84"/>
                  <a:pt x="146" y="84"/>
                </a:cubicBezTo>
                <a:cubicBezTo>
                  <a:pt x="212" y="84"/>
                  <a:pt x="273" y="52"/>
                  <a:pt x="312" y="0"/>
                </a:cubicBezTo>
                <a:cubicBezTo>
                  <a:pt x="350" y="52"/>
                  <a:pt x="412" y="84"/>
                  <a:pt x="477" y="84"/>
                </a:cubicBezTo>
                <a:cubicBezTo>
                  <a:pt x="529" y="84"/>
                  <a:pt x="578" y="64"/>
                  <a:pt x="616" y="29"/>
                </a:cubicBezTo>
                <a:cubicBezTo>
                  <a:pt x="620" y="71"/>
                  <a:pt x="622" y="124"/>
                  <a:pt x="622" y="159"/>
                </a:cubicBezTo>
                <a:cubicBezTo>
                  <a:pt x="622" y="287"/>
                  <a:pt x="590" y="412"/>
                  <a:pt x="532" y="512"/>
                </a:cubicBezTo>
                <a:cubicBezTo>
                  <a:pt x="475" y="607"/>
                  <a:pt x="397" y="675"/>
                  <a:pt x="311" y="702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zh-CN" altLang="en-US" sz="2700"/>
          </a:p>
        </p:txBody>
      </p:sp>
      <p:sp>
        <p:nvSpPr>
          <p:cNvPr id="11" name="文本框 65"/>
          <p:cNvSpPr txBox="1"/>
          <p:nvPr/>
        </p:nvSpPr>
        <p:spPr>
          <a:xfrm>
            <a:off x="503040" y="5442413"/>
            <a:ext cx="4162215" cy="143116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ISO20000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信息技术服务管理规范认证</a:t>
            </a:r>
          </a:p>
        </p:txBody>
      </p:sp>
      <p:sp>
        <p:nvSpPr>
          <p:cNvPr id="13" name="文本框 67"/>
          <p:cNvSpPr txBox="1"/>
          <p:nvPr/>
        </p:nvSpPr>
        <p:spPr>
          <a:xfrm>
            <a:off x="5432059" y="5442413"/>
            <a:ext cx="3134438" cy="2077492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ISO27001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信息安全管理体系认证</a:t>
            </a:r>
          </a:p>
        </p:txBody>
      </p:sp>
      <p:sp>
        <p:nvSpPr>
          <p:cNvPr id="14" name="椭圆 13"/>
          <p:cNvSpPr/>
          <p:nvPr/>
        </p:nvSpPr>
        <p:spPr>
          <a:xfrm>
            <a:off x="1527116" y="2362133"/>
            <a:ext cx="1958735" cy="19587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zh-CN" altLang="en-US" sz="2700"/>
          </a:p>
        </p:txBody>
      </p:sp>
      <p:sp>
        <p:nvSpPr>
          <p:cNvPr id="16" name="椭圆 15"/>
          <p:cNvSpPr/>
          <p:nvPr/>
        </p:nvSpPr>
        <p:spPr>
          <a:xfrm>
            <a:off x="5893657" y="2469290"/>
            <a:ext cx="1958735" cy="19587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zh-CN" altLang="en-US" sz="2700"/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1038825" y="7346547"/>
            <a:ext cx="3183645" cy="3591030"/>
          </a:xfrm>
          <a:custGeom>
            <a:avLst/>
            <a:gdLst>
              <a:gd name="T0" fmla="*/ 311 w 622"/>
              <a:gd name="T1" fmla="*/ 702 h 702"/>
              <a:gd name="T2" fmla="*/ 91 w 622"/>
              <a:gd name="T3" fmla="*/ 512 h 702"/>
              <a:gd name="T4" fmla="*/ 0 w 622"/>
              <a:gd name="T5" fmla="*/ 159 h 702"/>
              <a:gd name="T6" fmla="*/ 7 w 622"/>
              <a:gd name="T7" fmla="*/ 29 h 702"/>
              <a:gd name="T8" fmla="*/ 146 w 622"/>
              <a:gd name="T9" fmla="*/ 84 h 702"/>
              <a:gd name="T10" fmla="*/ 312 w 622"/>
              <a:gd name="T11" fmla="*/ 0 h 702"/>
              <a:gd name="T12" fmla="*/ 477 w 622"/>
              <a:gd name="T13" fmla="*/ 84 h 702"/>
              <a:gd name="T14" fmla="*/ 616 w 622"/>
              <a:gd name="T15" fmla="*/ 29 h 702"/>
              <a:gd name="T16" fmla="*/ 622 w 622"/>
              <a:gd name="T17" fmla="*/ 159 h 702"/>
              <a:gd name="T18" fmla="*/ 532 w 622"/>
              <a:gd name="T19" fmla="*/ 512 h 702"/>
              <a:gd name="T20" fmla="*/ 311 w 622"/>
              <a:gd name="T21" fmla="*/ 70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2" h="702">
                <a:moveTo>
                  <a:pt x="311" y="702"/>
                </a:moveTo>
                <a:cubicBezTo>
                  <a:pt x="225" y="675"/>
                  <a:pt x="147" y="607"/>
                  <a:pt x="91" y="512"/>
                </a:cubicBezTo>
                <a:cubicBezTo>
                  <a:pt x="33" y="412"/>
                  <a:pt x="0" y="287"/>
                  <a:pt x="0" y="159"/>
                </a:cubicBezTo>
                <a:cubicBezTo>
                  <a:pt x="0" y="123"/>
                  <a:pt x="3" y="71"/>
                  <a:pt x="7" y="29"/>
                </a:cubicBezTo>
                <a:cubicBezTo>
                  <a:pt x="44" y="64"/>
                  <a:pt x="94" y="84"/>
                  <a:pt x="146" y="84"/>
                </a:cubicBezTo>
                <a:cubicBezTo>
                  <a:pt x="212" y="84"/>
                  <a:pt x="273" y="52"/>
                  <a:pt x="312" y="0"/>
                </a:cubicBezTo>
                <a:cubicBezTo>
                  <a:pt x="350" y="52"/>
                  <a:pt x="412" y="84"/>
                  <a:pt x="477" y="84"/>
                </a:cubicBezTo>
                <a:cubicBezTo>
                  <a:pt x="529" y="84"/>
                  <a:pt x="578" y="64"/>
                  <a:pt x="616" y="29"/>
                </a:cubicBezTo>
                <a:cubicBezTo>
                  <a:pt x="620" y="71"/>
                  <a:pt x="622" y="124"/>
                  <a:pt x="622" y="159"/>
                </a:cubicBezTo>
                <a:cubicBezTo>
                  <a:pt x="622" y="287"/>
                  <a:pt x="590" y="412"/>
                  <a:pt x="532" y="512"/>
                </a:cubicBezTo>
                <a:cubicBezTo>
                  <a:pt x="475" y="607"/>
                  <a:pt x="397" y="675"/>
                  <a:pt x="311" y="702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zh-CN" altLang="en-US" sz="27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363778" y="7346547"/>
            <a:ext cx="3183645" cy="3591030"/>
          </a:xfrm>
          <a:custGeom>
            <a:avLst/>
            <a:gdLst>
              <a:gd name="T0" fmla="*/ 311 w 622"/>
              <a:gd name="T1" fmla="*/ 702 h 702"/>
              <a:gd name="T2" fmla="*/ 91 w 622"/>
              <a:gd name="T3" fmla="*/ 512 h 702"/>
              <a:gd name="T4" fmla="*/ 0 w 622"/>
              <a:gd name="T5" fmla="*/ 159 h 702"/>
              <a:gd name="T6" fmla="*/ 7 w 622"/>
              <a:gd name="T7" fmla="*/ 29 h 702"/>
              <a:gd name="T8" fmla="*/ 146 w 622"/>
              <a:gd name="T9" fmla="*/ 84 h 702"/>
              <a:gd name="T10" fmla="*/ 312 w 622"/>
              <a:gd name="T11" fmla="*/ 0 h 702"/>
              <a:gd name="T12" fmla="*/ 477 w 622"/>
              <a:gd name="T13" fmla="*/ 84 h 702"/>
              <a:gd name="T14" fmla="*/ 616 w 622"/>
              <a:gd name="T15" fmla="*/ 29 h 702"/>
              <a:gd name="T16" fmla="*/ 622 w 622"/>
              <a:gd name="T17" fmla="*/ 159 h 702"/>
              <a:gd name="T18" fmla="*/ 532 w 622"/>
              <a:gd name="T19" fmla="*/ 512 h 702"/>
              <a:gd name="T20" fmla="*/ 311 w 622"/>
              <a:gd name="T21" fmla="*/ 70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2" h="702">
                <a:moveTo>
                  <a:pt x="311" y="702"/>
                </a:moveTo>
                <a:cubicBezTo>
                  <a:pt x="225" y="675"/>
                  <a:pt x="147" y="607"/>
                  <a:pt x="91" y="512"/>
                </a:cubicBezTo>
                <a:cubicBezTo>
                  <a:pt x="33" y="412"/>
                  <a:pt x="0" y="287"/>
                  <a:pt x="0" y="159"/>
                </a:cubicBezTo>
                <a:cubicBezTo>
                  <a:pt x="0" y="123"/>
                  <a:pt x="3" y="71"/>
                  <a:pt x="7" y="29"/>
                </a:cubicBezTo>
                <a:cubicBezTo>
                  <a:pt x="44" y="64"/>
                  <a:pt x="94" y="84"/>
                  <a:pt x="146" y="84"/>
                </a:cubicBezTo>
                <a:cubicBezTo>
                  <a:pt x="212" y="84"/>
                  <a:pt x="273" y="52"/>
                  <a:pt x="312" y="0"/>
                </a:cubicBezTo>
                <a:cubicBezTo>
                  <a:pt x="350" y="52"/>
                  <a:pt x="412" y="84"/>
                  <a:pt x="477" y="84"/>
                </a:cubicBezTo>
                <a:cubicBezTo>
                  <a:pt x="529" y="84"/>
                  <a:pt x="578" y="64"/>
                  <a:pt x="616" y="29"/>
                </a:cubicBezTo>
                <a:cubicBezTo>
                  <a:pt x="620" y="71"/>
                  <a:pt x="622" y="124"/>
                  <a:pt x="622" y="159"/>
                </a:cubicBezTo>
                <a:cubicBezTo>
                  <a:pt x="622" y="287"/>
                  <a:pt x="590" y="412"/>
                  <a:pt x="532" y="512"/>
                </a:cubicBezTo>
                <a:cubicBezTo>
                  <a:pt x="475" y="607"/>
                  <a:pt x="397" y="675"/>
                  <a:pt x="311" y="702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zh-CN" altLang="en-US" sz="2700"/>
          </a:p>
        </p:txBody>
      </p:sp>
      <p:sp>
        <p:nvSpPr>
          <p:cNvPr id="21" name="文本框 69"/>
          <p:cNvSpPr txBox="1"/>
          <p:nvPr/>
        </p:nvSpPr>
        <p:spPr>
          <a:xfrm>
            <a:off x="1199560" y="11043463"/>
            <a:ext cx="3053975" cy="143116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国内首批通过工信部可信云认证</a:t>
            </a:r>
          </a:p>
        </p:txBody>
      </p:sp>
      <p:sp>
        <p:nvSpPr>
          <p:cNvPr id="23" name="文本框 79"/>
          <p:cNvSpPr txBox="1"/>
          <p:nvPr/>
        </p:nvSpPr>
        <p:spPr>
          <a:xfrm>
            <a:off x="5227722" y="11043463"/>
            <a:ext cx="3231618" cy="143116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为用户投保国内首份数据安全泄露险</a:t>
            </a:r>
          </a:p>
        </p:txBody>
      </p:sp>
      <p:sp>
        <p:nvSpPr>
          <p:cNvPr id="24" name="椭圆 23"/>
          <p:cNvSpPr/>
          <p:nvPr/>
        </p:nvSpPr>
        <p:spPr>
          <a:xfrm>
            <a:off x="1639657" y="8117118"/>
            <a:ext cx="1929368" cy="19293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zh-CN" altLang="en-US" sz="2700"/>
          </a:p>
        </p:txBody>
      </p:sp>
      <p:sp>
        <p:nvSpPr>
          <p:cNvPr id="25" name="椭圆 24"/>
          <p:cNvSpPr/>
          <p:nvPr/>
        </p:nvSpPr>
        <p:spPr>
          <a:xfrm>
            <a:off x="6006198" y="8105432"/>
            <a:ext cx="1929368" cy="19293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zh-CN" altLang="en-US" sz="2700"/>
          </a:p>
        </p:txBody>
      </p:sp>
      <p:pic>
        <p:nvPicPr>
          <p:cNvPr id="26" name="Picture 6" descr="https://download.fangcloud.com/download/9d8b7da8ca164566ab755b81a494644a/fe0cb3c87e387eee263a39f9c09df3a9da6b2e81a6d74ec97a862159146b9c4d/%E5%8F%AF%E4%BF%A1%E4%BA%91%E5%AE%89%E5%85%A8%E7%9B%B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5798" y="8508785"/>
            <a:ext cx="1209746" cy="12487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84" y="8392608"/>
            <a:ext cx="1234873" cy="14185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787922" y="2817067"/>
            <a:ext cx="1444945" cy="11541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68579" tIns="68579" rIns="68579" bIns="68579" numCol="1" spcCol="38100" rtlCol="0" anchor="t">
            <a:spAutoFit/>
          </a:bodyPr>
          <a:lstStyle/>
          <a:p>
            <a:pPr algn="ctr" defTabSz="1371600"/>
            <a:r>
              <a:rPr lang="en-US" altLang="zh-CN" sz="3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软雅黑" pitchFamily="34" charset="-122"/>
                <a:ea typeface="微软雅黑" pitchFamily="34" charset="-122"/>
              </a:rPr>
              <a:t>ISO</a:t>
            </a:r>
          </a:p>
          <a:p>
            <a:pPr defTabSz="1371600"/>
            <a:r>
              <a:rPr lang="en-US" altLang="zh-CN" sz="3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软雅黑" pitchFamily="34" charset="-122"/>
                <a:ea typeface="微软雅黑" pitchFamily="34" charset="-122"/>
              </a:rPr>
              <a:t>20000</a:t>
            </a:r>
            <a:endParaRPr lang="zh-CN" altLang="en-US" sz="3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58141" y="2817067"/>
            <a:ext cx="1444945" cy="11541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68579" tIns="68579" rIns="68579" bIns="68579" numCol="1" spcCol="38100" rtlCol="0" anchor="t">
            <a:spAutoFit/>
          </a:bodyPr>
          <a:lstStyle/>
          <a:p>
            <a:pPr algn="ctr" defTabSz="1371600"/>
            <a:r>
              <a:rPr lang="en-US" altLang="zh-CN" sz="3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软雅黑" pitchFamily="34" charset="-122"/>
                <a:ea typeface="微软雅黑" pitchFamily="34" charset="-122"/>
              </a:rPr>
              <a:t>ISO</a:t>
            </a:r>
          </a:p>
          <a:p>
            <a:pPr defTabSz="1371600"/>
            <a:r>
              <a:rPr lang="en-US" altLang="zh-CN" sz="3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软雅黑" pitchFamily="34" charset="-122"/>
                <a:ea typeface="微软雅黑" pitchFamily="34" charset="-122"/>
              </a:rPr>
              <a:t>27001</a:t>
            </a:r>
            <a:endParaRPr lang="zh-CN" altLang="en-US" sz="3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680" y="11970568"/>
            <a:ext cx="2714696" cy="1643106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15406742" y="12380997"/>
            <a:ext cx="2808312" cy="123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220" y="12546632"/>
            <a:ext cx="1590708" cy="493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Freeform 189"/>
          <p:cNvSpPr>
            <a:spLocks noEditPoints="1"/>
          </p:cNvSpPr>
          <p:nvPr/>
        </p:nvSpPr>
        <p:spPr bwMode="auto">
          <a:xfrm>
            <a:off x="-1009128" y="1"/>
            <a:ext cx="10613636" cy="13406778"/>
          </a:xfrm>
          <a:custGeom>
            <a:avLst/>
            <a:gdLst>
              <a:gd name="T0" fmla="*/ 678 w 991"/>
              <a:gd name="T1" fmla="*/ 676 h 1121"/>
              <a:gd name="T2" fmla="*/ 672 w 991"/>
              <a:gd name="T3" fmla="*/ 670 h 1121"/>
              <a:gd name="T4" fmla="*/ 650 w 991"/>
              <a:gd name="T5" fmla="*/ 653 h 1121"/>
              <a:gd name="T6" fmla="*/ 627 w 991"/>
              <a:gd name="T7" fmla="*/ 620 h 1121"/>
              <a:gd name="T8" fmla="*/ 618 w 991"/>
              <a:gd name="T9" fmla="*/ 590 h 1121"/>
              <a:gd name="T10" fmla="*/ 678 w 991"/>
              <a:gd name="T11" fmla="*/ 567 h 1121"/>
              <a:gd name="T12" fmla="*/ 683 w 991"/>
              <a:gd name="T13" fmla="*/ 545 h 1121"/>
              <a:gd name="T14" fmla="*/ 623 w 991"/>
              <a:gd name="T15" fmla="*/ 537 h 1121"/>
              <a:gd name="T16" fmla="*/ 621 w 991"/>
              <a:gd name="T17" fmla="*/ 527 h 1121"/>
              <a:gd name="T18" fmla="*/ 596 w 991"/>
              <a:gd name="T19" fmla="*/ 514 h 1121"/>
              <a:gd name="T20" fmla="*/ 580 w 991"/>
              <a:gd name="T21" fmla="*/ 499 h 1121"/>
              <a:gd name="T22" fmla="*/ 558 w 991"/>
              <a:gd name="T23" fmla="*/ 487 h 1121"/>
              <a:gd name="T24" fmla="*/ 470 w 991"/>
              <a:gd name="T25" fmla="*/ 464 h 1121"/>
              <a:gd name="T26" fmla="*/ 662 w 991"/>
              <a:gd name="T27" fmla="*/ 530 h 1121"/>
              <a:gd name="T28" fmla="*/ 563 w 991"/>
              <a:gd name="T29" fmla="*/ 468 h 1121"/>
              <a:gd name="T30" fmla="*/ 659 w 991"/>
              <a:gd name="T31" fmla="*/ 543 h 1121"/>
              <a:gd name="T32" fmla="*/ 663 w 991"/>
              <a:gd name="T33" fmla="*/ 525 h 1121"/>
              <a:gd name="T34" fmla="*/ 450 w 991"/>
              <a:gd name="T35" fmla="*/ 445 h 1121"/>
              <a:gd name="T36" fmla="*/ 515 w 991"/>
              <a:gd name="T37" fmla="*/ 434 h 1121"/>
              <a:gd name="T38" fmla="*/ 566 w 991"/>
              <a:gd name="T39" fmla="*/ 450 h 1121"/>
              <a:gd name="T40" fmla="*/ 486 w 991"/>
              <a:gd name="T41" fmla="*/ 393 h 1121"/>
              <a:gd name="T42" fmla="*/ 402 w 991"/>
              <a:gd name="T43" fmla="*/ 369 h 1121"/>
              <a:gd name="T44" fmla="*/ 389 w 991"/>
              <a:gd name="T45" fmla="*/ 352 h 1121"/>
              <a:gd name="T46" fmla="*/ 635 w 991"/>
              <a:gd name="T47" fmla="*/ 1021 h 1121"/>
              <a:gd name="T48" fmla="*/ 886 w 991"/>
              <a:gd name="T49" fmla="*/ 975 h 1121"/>
              <a:gd name="T50" fmla="*/ 866 w 991"/>
              <a:gd name="T51" fmla="*/ 958 h 1121"/>
              <a:gd name="T52" fmla="*/ 877 w 991"/>
              <a:gd name="T53" fmla="*/ 922 h 1121"/>
              <a:gd name="T54" fmla="*/ 855 w 991"/>
              <a:gd name="T55" fmla="*/ 874 h 1121"/>
              <a:gd name="T56" fmla="*/ 810 w 991"/>
              <a:gd name="T57" fmla="*/ 835 h 1121"/>
              <a:gd name="T58" fmla="*/ 407 w 991"/>
              <a:gd name="T59" fmla="*/ 807 h 1121"/>
              <a:gd name="T60" fmla="*/ 381 w 991"/>
              <a:gd name="T61" fmla="*/ 779 h 1121"/>
              <a:gd name="T62" fmla="*/ 350 w 991"/>
              <a:gd name="T63" fmla="*/ 661 h 1121"/>
              <a:gd name="T64" fmla="*/ 327 w 991"/>
              <a:gd name="T65" fmla="*/ 635 h 1121"/>
              <a:gd name="T66" fmla="*/ 299 w 991"/>
              <a:gd name="T67" fmla="*/ 660 h 1121"/>
              <a:gd name="T68" fmla="*/ 567 w 991"/>
              <a:gd name="T69" fmla="*/ 589 h 1121"/>
              <a:gd name="T70" fmla="*/ 512 w 991"/>
              <a:gd name="T71" fmla="*/ 519 h 1121"/>
              <a:gd name="T72" fmla="*/ 94 w 991"/>
              <a:gd name="T73" fmla="*/ 495 h 1121"/>
              <a:gd name="T74" fmla="*/ 416 w 991"/>
              <a:gd name="T75" fmla="*/ 429 h 1121"/>
              <a:gd name="T76" fmla="*/ 379 w 991"/>
              <a:gd name="T77" fmla="*/ 383 h 1121"/>
              <a:gd name="T78" fmla="*/ 372 w 991"/>
              <a:gd name="T79" fmla="*/ 343 h 1121"/>
              <a:gd name="T80" fmla="*/ 46 w 991"/>
              <a:gd name="T81" fmla="*/ 3 h 1121"/>
              <a:gd name="T82" fmla="*/ 62 w 991"/>
              <a:gd name="T83" fmla="*/ 344 h 1121"/>
              <a:gd name="T84" fmla="*/ 69 w 991"/>
              <a:gd name="T85" fmla="*/ 455 h 1121"/>
              <a:gd name="T86" fmla="*/ 210 w 991"/>
              <a:gd name="T87" fmla="*/ 650 h 1121"/>
              <a:gd name="T88" fmla="*/ 311 w 991"/>
              <a:gd name="T89" fmla="*/ 692 h 1121"/>
              <a:gd name="T90" fmla="*/ 609 w 991"/>
              <a:gd name="T91" fmla="*/ 987 h 1121"/>
              <a:gd name="T92" fmla="*/ 734 w 991"/>
              <a:gd name="T93" fmla="*/ 1072 h 1121"/>
              <a:gd name="T94" fmla="*/ 866 w 991"/>
              <a:gd name="T95" fmla="*/ 1099 h 1121"/>
              <a:gd name="T96" fmla="*/ 876 w 991"/>
              <a:gd name="T97" fmla="*/ 1019 h 1121"/>
              <a:gd name="T98" fmla="*/ 883 w 991"/>
              <a:gd name="T99" fmla="*/ 956 h 1121"/>
              <a:gd name="T100" fmla="*/ 893 w 991"/>
              <a:gd name="T101" fmla="*/ 943 h 1121"/>
              <a:gd name="T102" fmla="*/ 817 w 991"/>
              <a:gd name="T103" fmla="*/ 863 h 1121"/>
              <a:gd name="T104" fmla="*/ 815 w 991"/>
              <a:gd name="T105" fmla="*/ 847 h 1121"/>
              <a:gd name="T106" fmla="*/ 975 w 991"/>
              <a:gd name="T107" fmla="*/ 979 h 1121"/>
              <a:gd name="T108" fmla="*/ 805 w 991"/>
              <a:gd name="T109" fmla="*/ 801 h 1121"/>
              <a:gd name="T110" fmla="*/ 672 w 991"/>
              <a:gd name="T111" fmla="*/ 721 h 1121"/>
              <a:gd name="T112" fmla="*/ 626 w 991"/>
              <a:gd name="T113" fmla="*/ 659 h 1121"/>
              <a:gd name="T114" fmla="*/ 731 w 991"/>
              <a:gd name="T115" fmla="*/ 744 h 1121"/>
              <a:gd name="T116" fmla="*/ 596 w 991"/>
              <a:gd name="T117" fmla="*/ 591 h 1121"/>
              <a:gd name="T118" fmla="*/ 508 w 991"/>
              <a:gd name="T119" fmla="*/ 508 h 1121"/>
              <a:gd name="T120" fmla="*/ 428 w 991"/>
              <a:gd name="T121" fmla="*/ 437 h 1121"/>
              <a:gd name="T122" fmla="*/ 388 w 991"/>
              <a:gd name="T123" fmla="*/ 346 h 1121"/>
              <a:gd name="T124" fmla="*/ 391 w 991"/>
              <a:gd name="T125" fmla="*/ 312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91" h="1121">
                <a:moveTo>
                  <a:pt x="762" y="767"/>
                </a:moveTo>
                <a:cubicBezTo>
                  <a:pt x="764" y="769"/>
                  <a:pt x="766" y="772"/>
                  <a:pt x="767" y="774"/>
                </a:cubicBezTo>
                <a:cubicBezTo>
                  <a:pt x="767" y="774"/>
                  <a:pt x="766" y="774"/>
                  <a:pt x="766" y="774"/>
                </a:cubicBezTo>
                <a:cubicBezTo>
                  <a:pt x="767" y="775"/>
                  <a:pt x="767" y="777"/>
                  <a:pt x="766" y="778"/>
                </a:cubicBezTo>
                <a:cubicBezTo>
                  <a:pt x="765" y="777"/>
                  <a:pt x="765" y="777"/>
                  <a:pt x="764" y="777"/>
                </a:cubicBezTo>
                <a:cubicBezTo>
                  <a:pt x="764" y="777"/>
                  <a:pt x="764" y="777"/>
                  <a:pt x="763" y="777"/>
                </a:cubicBezTo>
                <a:cubicBezTo>
                  <a:pt x="763" y="779"/>
                  <a:pt x="764" y="779"/>
                  <a:pt x="765" y="779"/>
                </a:cubicBezTo>
                <a:cubicBezTo>
                  <a:pt x="766" y="779"/>
                  <a:pt x="766" y="779"/>
                  <a:pt x="767" y="779"/>
                </a:cubicBezTo>
                <a:cubicBezTo>
                  <a:pt x="768" y="779"/>
                  <a:pt x="769" y="779"/>
                  <a:pt x="769" y="779"/>
                </a:cubicBezTo>
                <a:cubicBezTo>
                  <a:pt x="770" y="779"/>
                  <a:pt x="770" y="779"/>
                  <a:pt x="771" y="779"/>
                </a:cubicBezTo>
                <a:cubicBezTo>
                  <a:pt x="771" y="780"/>
                  <a:pt x="771" y="780"/>
                  <a:pt x="771" y="780"/>
                </a:cubicBezTo>
                <a:cubicBezTo>
                  <a:pt x="770" y="781"/>
                  <a:pt x="769" y="781"/>
                  <a:pt x="768" y="781"/>
                </a:cubicBezTo>
                <a:cubicBezTo>
                  <a:pt x="771" y="782"/>
                  <a:pt x="775" y="788"/>
                  <a:pt x="778" y="788"/>
                </a:cubicBezTo>
                <a:cubicBezTo>
                  <a:pt x="778" y="788"/>
                  <a:pt x="778" y="788"/>
                  <a:pt x="778" y="788"/>
                </a:cubicBezTo>
                <a:cubicBezTo>
                  <a:pt x="778" y="787"/>
                  <a:pt x="778" y="786"/>
                  <a:pt x="779" y="785"/>
                </a:cubicBezTo>
                <a:cubicBezTo>
                  <a:pt x="777" y="784"/>
                  <a:pt x="776" y="782"/>
                  <a:pt x="774" y="780"/>
                </a:cubicBezTo>
                <a:cubicBezTo>
                  <a:pt x="775" y="779"/>
                  <a:pt x="775" y="778"/>
                  <a:pt x="776" y="778"/>
                </a:cubicBezTo>
                <a:cubicBezTo>
                  <a:pt x="777" y="778"/>
                  <a:pt x="777" y="779"/>
                  <a:pt x="778" y="779"/>
                </a:cubicBezTo>
                <a:cubicBezTo>
                  <a:pt x="773" y="775"/>
                  <a:pt x="767" y="771"/>
                  <a:pt x="762" y="767"/>
                </a:cubicBezTo>
                <a:moveTo>
                  <a:pt x="698" y="689"/>
                </a:moveTo>
                <a:cubicBezTo>
                  <a:pt x="698" y="689"/>
                  <a:pt x="698" y="689"/>
                  <a:pt x="698" y="689"/>
                </a:cubicBezTo>
                <a:cubicBezTo>
                  <a:pt x="699" y="690"/>
                  <a:pt x="699" y="690"/>
                  <a:pt x="699" y="690"/>
                </a:cubicBezTo>
                <a:cubicBezTo>
                  <a:pt x="699" y="690"/>
                  <a:pt x="699" y="690"/>
                  <a:pt x="699" y="689"/>
                </a:cubicBezTo>
                <a:cubicBezTo>
                  <a:pt x="698" y="689"/>
                  <a:pt x="698" y="689"/>
                  <a:pt x="698" y="689"/>
                </a:cubicBezTo>
                <a:moveTo>
                  <a:pt x="698" y="679"/>
                </a:moveTo>
                <a:cubicBezTo>
                  <a:pt x="699" y="680"/>
                  <a:pt x="699" y="680"/>
                  <a:pt x="699" y="680"/>
                </a:cubicBezTo>
                <a:cubicBezTo>
                  <a:pt x="699" y="680"/>
                  <a:pt x="699" y="681"/>
                  <a:pt x="699" y="681"/>
                </a:cubicBezTo>
                <a:cubicBezTo>
                  <a:pt x="699" y="680"/>
                  <a:pt x="699" y="680"/>
                  <a:pt x="698" y="679"/>
                </a:cubicBezTo>
                <a:moveTo>
                  <a:pt x="678" y="676"/>
                </a:moveTo>
                <a:cubicBezTo>
                  <a:pt x="679" y="677"/>
                  <a:pt x="680" y="677"/>
                  <a:pt x="681" y="678"/>
                </a:cubicBezTo>
                <a:cubicBezTo>
                  <a:pt x="680" y="677"/>
                  <a:pt x="679" y="676"/>
                  <a:pt x="678" y="676"/>
                </a:cubicBezTo>
                <a:moveTo>
                  <a:pt x="688" y="673"/>
                </a:moveTo>
                <a:cubicBezTo>
                  <a:pt x="687" y="676"/>
                  <a:pt x="689" y="678"/>
                  <a:pt x="692" y="681"/>
                </a:cubicBezTo>
                <a:cubicBezTo>
                  <a:pt x="693" y="680"/>
                  <a:pt x="694" y="680"/>
                  <a:pt x="695" y="680"/>
                </a:cubicBezTo>
                <a:cubicBezTo>
                  <a:pt x="693" y="677"/>
                  <a:pt x="691" y="675"/>
                  <a:pt x="688" y="673"/>
                </a:cubicBezTo>
                <a:moveTo>
                  <a:pt x="695" y="671"/>
                </a:moveTo>
                <a:cubicBezTo>
                  <a:pt x="695" y="671"/>
                  <a:pt x="694" y="671"/>
                  <a:pt x="694" y="672"/>
                </a:cubicBezTo>
                <a:cubicBezTo>
                  <a:pt x="694" y="673"/>
                  <a:pt x="696" y="675"/>
                  <a:pt x="698" y="677"/>
                </a:cubicBezTo>
                <a:cubicBezTo>
                  <a:pt x="697" y="676"/>
                  <a:pt x="697" y="676"/>
                  <a:pt x="697" y="675"/>
                </a:cubicBezTo>
                <a:cubicBezTo>
                  <a:pt x="703" y="678"/>
                  <a:pt x="709" y="680"/>
                  <a:pt x="716" y="686"/>
                </a:cubicBezTo>
                <a:cubicBezTo>
                  <a:pt x="717" y="681"/>
                  <a:pt x="712" y="683"/>
                  <a:pt x="710" y="680"/>
                </a:cubicBezTo>
                <a:cubicBezTo>
                  <a:pt x="710" y="679"/>
                  <a:pt x="711" y="679"/>
                  <a:pt x="711" y="679"/>
                </a:cubicBezTo>
                <a:cubicBezTo>
                  <a:pt x="711" y="679"/>
                  <a:pt x="711" y="679"/>
                  <a:pt x="711" y="679"/>
                </a:cubicBezTo>
                <a:cubicBezTo>
                  <a:pt x="711" y="679"/>
                  <a:pt x="712" y="679"/>
                  <a:pt x="712" y="679"/>
                </a:cubicBezTo>
                <a:cubicBezTo>
                  <a:pt x="712" y="679"/>
                  <a:pt x="713" y="679"/>
                  <a:pt x="713" y="679"/>
                </a:cubicBezTo>
                <a:cubicBezTo>
                  <a:pt x="712" y="678"/>
                  <a:pt x="711" y="677"/>
                  <a:pt x="710" y="676"/>
                </a:cubicBezTo>
                <a:cubicBezTo>
                  <a:pt x="710" y="677"/>
                  <a:pt x="710" y="677"/>
                  <a:pt x="710" y="677"/>
                </a:cubicBezTo>
                <a:cubicBezTo>
                  <a:pt x="705" y="676"/>
                  <a:pt x="700" y="671"/>
                  <a:pt x="695" y="671"/>
                </a:cubicBezTo>
                <a:moveTo>
                  <a:pt x="668" y="671"/>
                </a:moveTo>
                <a:cubicBezTo>
                  <a:pt x="667" y="672"/>
                  <a:pt x="666" y="672"/>
                  <a:pt x="665" y="673"/>
                </a:cubicBezTo>
                <a:cubicBezTo>
                  <a:pt x="667" y="674"/>
                  <a:pt x="670" y="675"/>
                  <a:pt x="672" y="676"/>
                </a:cubicBezTo>
                <a:cubicBezTo>
                  <a:pt x="672" y="675"/>
                  <a:pt x="672" y="675"/>
                  <a:pt x="672" y="674"/>
                </a:cubicBezTo>
                <a:cubicBezTo>
                  <a:pt x="670" y="673"/>
                  <a:pt x="669" y="672"/>
                  <a:pt x="668" y="671"/>
                </a:cubicBezTo>
                <a:moveTo>
                  <a:pt x="683" y="670"/>
                </a:moveTo>
                <a:cubicBezTo>
                  <a:pt x="684" y="672"/>
                  <a:pt x="685" y="673"/>
                  <a:pt x="685" y="673"/>
                </a:cubicBezTo>
                <a:cubicBezTo>
                  <a:pt x="687" y="673"/>
                  <a:pt x="687" y="670"/>
                  <a:pt x="683" y="670"/>
                </a:cubicBezTo>
                <a:moveTo>
                  <a:pt x="673" y="669"/>
                </a:moveTo>
                <a:cubicBezTo>
                  <a:pt x="673" y="669"/>
                  <a:pt x="672" y="669"/>
                  <a:pt x="672" y="670"/>
                </a:cubicBezTo>
                <a:cubicBezTo>
                  <a:pt x="673" y="671"/>
                  <a:pt x="673" y="672"/>
                  <a:pt x="674" y="673"/>
                </a:cubicBezTo>
                <a:cubicBezTo>
                  <a:pt x="674" y="673"/>
                  <a:pt x="674" y="673"/>
                  <a:pt x="674" y="673"/>
                </a:cubicBezTo>
                <a:cubicBezTo>
                  <a:pt x="677" y="673"/>
                  <a:pt x="674" y="669"/>
                  <a:pt x="673" y="669"/>
                </a:cubicBezTo>
                <a:moveTo>
                  <a:pt x="667" y="664"/>
                </a:moveTo>
                <a:cubicBezTo>
                  <a:pt x="666" y="664"/>
                  <a:pt x="666" y="664"/>
                  <a:pt x="666" y="664"/>
                </a:cubicBezTo>
                <a:cubicBezTo>
                  <a:pt x="667" y="665"/>
                  <a:pt x="666" y="666"/>
                  <a:pt x="668" y="666"/>
                </a:cubicBezTo>
                <a:cubicBezTo>
                  <a:pt x="670" y="667"/>
                  <a:pt x="670" y="668"/>
                  <a:pt x="671" y="668"/>
                </a:cubicBezTo>
                <a:cubicBezTo>
                  <a:pt x="671" y="668"/>
                  <a:pt x="670" y="667"/>
                  <a:pt x="670" y="666"/>
                </a:cubicBezTo>
                <a:cubicBezTo>
                  <a:pt x="669" y="665"/>
                  <a:pt x="668" y="664"/>
                  <a:pt x="667" y="664"/>
                </a:cubicBezTo>
                <a:moveTo>
                  <a:pt x="673" y="658"/>
                </a:moveTo>
                <a:cubicBezTo>
                  <a:pt x="672" y="658"/>
                  <a:pt x="672" y="658"/>
                  <a:pt x="672" y="658"/>
                </a:cubicBezTo>
                <a:cubicBezTo>
                  <a:pt x="673" y="659"/>
                  <a:pt x="674" y="660"/>
                  <a:pt x="675" y="660"/>
                </a:cubicBezTo>
                <a:cubicBezTo>
                  <a:pt x="675" y="660"/>
                  <a:pt x="675" y="659"/>
                  <a:pt x="675" y="659"/>
                </a:cubicBezTo>
                <a:cubicBezTo>
                  <a:pt x="674" y="658"/>
                  <a:pt x="674" y="658"/>
                  <a:pt x="673" y="658"/>
                </a:cubicBezTo>
                <a:moveTo>
                  <a:pt x="653" y="649"/>
                </a:moveTo>
                <a:cubicBezTo>
                  <a:pt x="652" y="649"/>
                  <a:pt x="652" y="649"/>
                  <a:pt x="652" y="649"/>
                </a:cubicBezTo>
                <a:cubicBezTo>
                  <a:pt x="654" y="653"/>
                  <a:pt x="657" y="655"/>
                  <a:pt x="660" y="656"/>
                </a:cubicBezTo>
                <a:cubicBezTo>
                  <a:pt x="660" y="654"/>
                  <a:pt x="655" y="649"/>
                  <a:pt x="653" y="649"/>
                </a:cubicBezTo>
                <a:moveTo>
                  <a:pt x="634" y="646"/>
                </a:moveTo>
                <a:cubicBezTo>
                  <a:pt x="638" y="650"/>
                  <a:pt x="642" y="654"/>
                  <a:pt x="646" y="657"/>
                </a:cubicBezTo>
                <a:cubicBezTo>
                  <a:pt x="645" y="657"/>
                  <a:pt x="645" y="657"/>
                  <a:pt x="645" y="657"/>
                </a:cubicBezTo>
                <a:cubicBezTo>
                  <a:pt x="648" y="657"/>
                  <a:pt x="651" y="660"/>
                  <a:pt x="654" y="661"/>
                </a:cubicBezTo>
                <a:cubicBezTo>
                  <a:pt x="654" y="659"/>
                  <a:pt x="654" y="657"/>
                  <a:pt x="653" y="656"/>
                </a:cubicBezTo>
                <a:cubicBezTo>
                  <a:pt x="653" y="655"/>
                  <a:pt x="652" y="655"/>
                  <a:pt x="651" y="654"/>
                </a:cubicBezTo>
                <a:cubicBezTo>
                  <a:pt x="651" y="654"/>
                  <a:pt x="652" y="654"/>
                  <a:pt x="652" y="654"/>
                </a:cubicBezTo>
                <a:cubicBezTo>
                  <a:pt x="652" y="654"/>
                  <a:pt x="652" y="655"/>
                  <a:pt x="653" y="655"/>
                </a:cubicBezTo>
                <a:cubicBezTo>
                  <a:pt x="652" y="652"/>
                  <a:pt x="650" y="650"/>
                  <a:pt x="645" y="647"/>
                </a:cubicBezTo>
                <a:cubicBezTo>
                  <a:pt x="646" y="648"/>
                  <a:pt x="646" y="648"/>
                  <a:pt x="646" y="649"/>
                </a:cubicBezTo>
                <a:cubicBezTo>
                  <a:pt x="647" y="650"/>
                  <a:pt x="649" y="652"/>
                  <a:pt x="650" y="653"/>
                </a:cubicBezTo>
                <a:cubicBezTo>
                  <a:pt x="650" y="653"/>
                  <a:pt x="649" y="653"/>
                  <a:pt x="649" y="653"/>
                </a:cubicBezTo>
                <a:cubicBezTo>
                  <a:pt x="649" y="653"/>
                  <a:pt x="649" y="653"/>
                  <a:pt x="648" y="653"/>
                </a:cubicBezTo>
                <a:cubicBezTo>
                  <a:pt x="648" y="652"/>
                  <a:pt x="647" y="652"/>
                  <a:pt x="646" y="651"/>
                </a:cubicBezTo>
                <a:cubicBezTo>
                  <a:pt x="646" y="652"/>
                  <a:pt x="646" y="653"/>
                  <a:pt x="646" y="654"/>
                </a:cubicBezTo>
                <a:cubicBezTo>
                  <a:pt x="642" y="652"/>
                  <a:pt x="638" y="649"/>
                  <a:pt x="634" y="646"/>
                </a:cubicBezTo>
                <a:moveTo>
                  <a:pt x="638" y="639"/>
                </a:moveTo>
                <a:cubicBezTo>
                  <a:pt x="638" y="639"/>
                  <a:pt x="638" y="639"/>
                  <a:pt x="638" y="639"/>
                </a:cubicBezTo>
                <a:cubicBezTo>
                  <a:pt x="639" y="641"/>
                  <a:pt x="640" y="642"/>
                  <a:pt x="640" y="642"/>
                </a:cubicBezTo>
                <a:cubicBezTo>
                  <a:pt x="641" y="642"/>
                  <a:pt x="641" y="641"/>
                  <a:pt x="641" y="641"/>
                </a:cubicBezTo>
                <a:cubicBezTo>
                  <a:pt x="640" y="640"/>
                  <a:pt x="640" y="639"/>
                  <a:pt x="638" y="639"/>
                </a:cubicBezTo>
                <a:moveTo>
                  <a:pt x="643" y="639"/>
                </a:moveTo>
                <a:cubicBezTo>
                  <a:pt x="643" y="639"/>
                  <a:pt x="642" y="639"/>
                  <a:pt x="642" y="639"/>
                </a:cubicBezTo>
                <a:cubicBezTo>
                  <a:pt x="645" y="641"/>
                  <a:pt x="648" y="645"/>
                  <a:pt x="651" y="649"/>
                </a:cubicBezTo>
                <a:cubicBezTo>
                  <a:pt x="654" y="647"/>
                  <a:pt x="646" y="639"/>
                  <a:pt x="643" y="639"/>
                </a:cubicBezTo>
                <a:moveTo>
                  <a:pt x="638" y="632"/>
                </a:moveTo>
                <a:cubicBezTo>
                  <a:pt x="636" y="635"/>
                  <a:pt x="641" y="636"/>
                  <a:pt x="641" y="638"/>
                </a:cubicBezTo>
                <a:cubicBezTo>
                  <a:pt x="643" y="636"/>
                  <a:pt x="642" y="635"/>
                  <a:pt x="641" y="634"/>
                </a:cubicBezTo>
                <a:cubicBezTo>
                  <a:pt x="640" y="633"/>
                  <a:pt x="639" y="633"/>
                  <a:pt x="638" y="632"/>
                </a:cubicBezTo>
                <a:moveTo>
                  <a:pt x="645" y="623"/>
                </a:moveTo>
                <a:cubicBezTo>
                  <a:pt x="644" y="623"/>
                  <a:pt x="642" y="625"/>
                  <a:pt x="645" y="626"/>
                </a:cubicBezTo>
                <a:cubicBezTo>
                  <a:pt x="645" y="625"/>
                  <a:pt x="645" y="625"/>
                  <a:pt x="645" y="625"/>
                </a:cubicBezTo>
                <a:cubicBezTo>
                  <a:pt x="645" y="625"/>
                  <a:pt x="645" y="625"/>
                  <a:pt x="646" y="625"/>
                </a:cubicBezTo>
                <a:cubicBezTo>
                  <a:pt x="647" y="626"/>
                  <a:pt x="647" y="626"/>
                  <a:pt x="648" y="626"/>
                </a:cubicBezTo>
                <a:cubicBezTo>
                  <a:pt x="648" y="626"/>
                  <a:pt x="648" y="626"/>
                  <a:pt x="648" y="626"/>
                </a:cubicBezTo>
                <a:cubicBezTo>
                  <a:pt x="647" y="623"/>
                  <a:pt x="646" y="623"/>
                  <a:pt x="645" y="623"/>
                </a:cubicBezTo>
                <a:moveTo>
                  <a:pt x="625" y="618"/>
                </a:moveTo>
                <a:cubicBezTo>
                  <a:pt x="625" y="618"/>
                  <a:pt x="625" y="618"/>
                  <a:pt x="625" y="618"/>
                </a:cubicBezTo>
                <a:cubicBezTo>
                  <a:pt x="625" y="619"/>
                  <a:pt x="625" y="620"/>
                  <a:pt x="626" y="620"/>
                </a:cubicBezTo>
                <a:cubicBezTo>
                  <a:pt x="626" y="620"/>
                  <a:pt x="627" y="620"/>
                  <a:pt x="627" y="620"/>
                </a:cubicBezTo>
                <a:cubicBezTo>
                  <a:pt x="626" y="619"/>
                  <a:pt x="627" y="618"/>
                  <a:pt x="625" y="618"/>
                </a:cubicBezTo>
                <a:moveTo>
                  <a:pt x="693" y="616"/>
                </a:moveTo>
                <a:cubicBezTo>
                  <a:pt x="692" y="616"/>
                  <a:pt x="699" y="623"/>
                  <a:pt x="698" y="624"/>
                </a:cubicBezTo>
                <a:cubicBezTo>
                  <a:pt x="700" y="621"/>
                  <a:pt x="694" y="617"/>
                  <a:pt x="694" y="617"/>
                </a:cubicBezTo>
                <a:cubicBezTo>
                  <a:pt x="693" y="616"/>
                  <a:pt x="693" y="616"/>
                  <a:pt x="693" y="616"/>
                </a:cubicBezTo>
                <a:moveTo>
                  <a:pt x="617" y="609"/>
                </a:moveTo>
                <a:cubicBezTo>
                  <a:pt x="619" y="612"/>
                  <a:pt x="622" y="614"/>
                  <a:pt x="623" y="618"/>
                </a:cubicBezTo>
                <a:cubicBezTo>
                  <a:pt x="626" y="615"/>
                  <a:pt x="621" y="611"/>
                  <a:pt x="617" y="609"/>
                </a:cubicBezTo>
                <a:moveTo>
                  <a:pt x="631" y="609"/>
                </a:moveTo>
                <a:cubicBezTo>
                  <a:pt x="631" y="610"/>
                  <a:pt x="632" y="611"/>
                  <a:pt x="631" y="612"/>
                </a:cubicBezTo>
                <a:cubicBezTo>
                  <a:pt x="635" y="615"/>
                  <a:pt x="637" y="621"/>
                  <a:pt x="642" y="621"/>
                </a:cubicBezTo>
                <a:cubicBezTo>
                  <a:pt x="642" y="621"/>
                  <a:pt x="642" y="621"/>
                  <a:pt x="642" y="621"/>
                </a:cubicBezTo>
                <a:cubicBezTo>
                  <a:pt x="641" y="621"/>
                  <a:pt x="641" y="620"/>
                  <a:pt x="640" y="619"/>
                </a:cubicBezTo>
                <a:cubicBezTo>
                  <a:pt x="644" y="615"/>
                  <a:pt x="634" y="611"/>
                  <a:pt x="631" y="609"/>
                </a:cubicBezTo>
                <a:moveTo>
                  <a:pt x="636" y="606"/>
                </a:moveTo>
                <a:cubicBezTo>
                  <a:pt x="636" y="606"/>
                  <a:pt x="636" y="606"/>
                  <a:pt x="636" y="606"/>
                </a:cubicBezTo>
                <a:cubicBezTo>
                  <a:pt x="639" y="609"/>
                  <a:pt x="640" y="611"/>
                  <a:pt x="640" y="614"/>
                </a:cubicBezTo>
                <a:cubicBezTo>
                  <a:pt x="641" y="613"/>
                  <a:pt x="641" y="613"/>
                  <a:pt x="642" y="613"/>
                </a:cubicBezTo>
                <a:cubicBezTo>
                  <a:pt x="642" y="613"/>
                  <a:pt x="643" y="614"/>
                  <a:pt x="643" y="614"/>
                </a:cubicBezTo>
                <a:cubicBezTo>
                  <a:pt x="644" y="614"/>
                  <a:pt x="644" y="615"/>
                  <a:pt x="645" y="615"/>
                </a:cubicBezTo>
                <a:cubicBezTo>
                  <a:pt x="645" y="615"/>
                  <a:pt x="645" y="615"/>
                  <a:pt x="646" y="615"/>
                </a:cubicBezTo>
                <a:cubicBezTo>
                  <a:pt x="645" y="611"/>
                  <a:pt x="639" y="606"/>
                  <a:pt x="636" y="606"/>
                </a:cubicBezTo>
                <a:moveTo>
                  <a:pt x="609" y="599"/>
                </a:moveTo>
                <a:cubicBezTo>
                  <a:pt x="609" y="599"/>
                  <a:pt x="609" y="599"/>
                  <a:pt x="609" y="599"/>
                </a:cubicBezTo>
                <a:cubicBezTo>
                  <a:pt x="609" y="601"/>
                  <a:pt x="609" y="601"/>
                  <a:pt x="610" y="601"/>
                </a:cubicBezTo>
                <a:cubicBezTo>
                  <a:pt x="610" y="601"/>
                  <a:pt x="611" y="601"/>
                  <a:pt x="611" y="600"/>
                </a:cubicBezTo>
                <a:cubicBezTo>
                  <a:pt x="611" y="600"/>
                  <a:pt x="611" y="599"/>
                  <a:pt x="609" y="599"/>
                </a:cubicBezTo>
                <a:moveTo>
                  <a:pt x="622" y="588"/>
                </a:moveTo>
                <a:cubicBezTo>
                  <a:pt x="620" y="588"/>
                  <a:pt x="619" y="589"/>
                  <a:pt x="618" y="590"/>
                </a:cubicBezTo>
                <a:cubicBezTo>
                  <a:pt x="620" y="592"/>
                  <a:pt x="620" y="591"/>
                  <a:pt x="621" y="594"/>
                </a:cubicBezTo>
                <a:cubicBezTo>
                  <a:pt x="622" y="593"/>
                  <a:pt x="623" y="592"/>
                  <a:pt x="623" y="592"/>
                </a:cubicBezTo>
                <a:cubicBezTo>
                  <a:pt x="625" y="592"/>
                  <a:pt x="627" y="595"/>
                  <a:pt x="628" y="596"/>
                </a:cubicBezTo>
                <a:cubicBezTo>
                  <a:pt x="630" y="593"/>
                  <a:pt x="626" y="588"/>
                  <a:pt x="622" y="588"/>
                </a:cubicBezTo>
                <a:moveTo>
                  <a:pt x="659" y="586"/>
                </a:moveTo>
                <a:cubicBezTo>
                  <a:pt x="661" y="588"/>
                  <a:pt x="663" y="588"/>
                  <a:pt x="666" y="591"/>
                </a:cubicBezTo>
                <a:cubicBezTo>
                  <a:pt x="667" y="591"/>
                  <a:pt x="669" y="589"/>
                  <a:pt x="671" y="589"/>
                </a:cubicBezTo>
                <a:cubicBezTo>
                  <a:pt x="671" y="588"/>
                  <a:pt x="671" y="588"/>
                  <a:pt x="671" y="588"/>
                </a:cubicBezTo>
                <a:cubicBezTo>
                  <a:pt x="670" y="588"/>
                  <a:pt x="670" y="589"/>
                  <a:pt x="669" y="589"/>
                </a:cubicBezTo>
                <a:cubicBezTo>
                  <a:pt x="668" y="589"/>
                  <a:pt x="667" y="588"/>
                  <a:pt x="666" y="586"/>
                </a:cubicBezTo>
                <a:cubicBezTo>
                  <a:pt x="665" y="586"/>
                  <a:pt x="663" y="586"/>
                  <a:pt x="661" y="586"/>
                </a:cubicBezTo>
                <a:cubicBezTo>
                  <a:pt x="660" y="586"/>
                  <a:pt x="660" y="586"/>
                  <a:pt x="659" y="586"/>
                </a:cubicBezTo>
                <a:moveTo>
                  <a:pt x="605" y="582"/>
                </a:moveTo>
                <a:cubicBezTo>
                  <a:pt x="611" y="589"/>
                  <a:pt x="618" y="600"/>
                  <a:pt x="624" y="603"/>
                </a:cubicBezTo>
                <a:cubicBezTo>
                  <a:pt x="621" y="594"/>
                  <a:pt x="614" y="590"/>
                  <a:pt x="605" y="582"/>
                </a:cubicBezTo>
                <a:moveTo>
                  <a:pt x="710" y="580"/>
                </a:moveTo>
                <a:cubicBezTo>
                  <a:pt x="710" y="580"/>
                  <a:pt x="710" y="580"/>
                  <a:pt x="710" y="580"/>
                </a:cubicBezTo>
                <a:cubicBezTo>
                  <a:pt x="710" y="580"/>
                  <a:pt x="710" y="580"/>
                  <a:pt x="710" y="580"/>
                </a:cubicBezTo>
                <a:cubicBezTo>
                  <a:pt x="710" y="580"/>
                  <a:pt x="710" y="580"/>
                  <a:pt x="710" y="580"/>
                </a:cubicBezTo>
                <a:moveTo>
                  <a:pt x="679" y="570"/>
                </a:moveTo>
                <a:cubicBezTo>
                  <a:pt x="679" y="571"/>
                  <a:pt x="679" y="572"/>
                  <a:pt x="681" y="573"/>
                </a:cubicBezTo>
                <a:cubicBezTo>
                  <a:pt x="681" y="573"/>
                  <a:pt x="681" y="573"/>
                  <a:pt x="681" y="573"/>
                </a:cubicBezTo>
                <a:cubicBezTo>
                  <a:pt x="680" y="572"/>
                  <a:pt x="679" y="571"/>
                  <a:pt x="679" y="570"/>
                </a:cubicBezTo>
                <a:moveTo>
                  <a:pt x="650" y="570"/>
                </a:moveTo>
                <a:cubicBezTo>
                  <a:pt x="650" y="570"/>
                  <a:pt x="649" y="570"/>
                  <a:pt x="649" y="570"/>
                </a:cubicBezTo>
                <a:cubicBezTo>
                  <a:pt x="650" y="572"/>
                  <a:pt x="650" y="574"/>
                  <a:pt x="652" y="574"/>
                </a:cubicBezTo>
                <a:cubicBezTo>
                  <a:pt x="652" y="574"/>
                  <a:pt x="653" y="574"/>
                  <a:pt x="653" y="573"/>
                </a:cubicBezTo>
                <a:cubicBezTo>
                  <a:pt x="652" y="571"/>
                  <a:pt x="652" y="570"/>
                  <a:pt x="650" y="570"/>
                </a:cubicBezTo>
                <a:moveTo>
                  <a:pt x="678" y="567"/>
                </a:moveTo>
                <a:cubicBezTo>
                  <a:pt x="679" y="569"/>
                  <a:pt x="680" y="570"/>
                  <a:pt x="681" y="571"/>
                </a:cubicBezTo>
                <a:cubicBezTo>
                  <a:pt x="681" y="570"/>
                  <a:pt x="680" y="568"/>
                  <a:pt x="678" y="567"/>
                </a:cubicBezTo>
                <a:moveTo>
                  <a:pt x="699" y="561"/>
                </a:moveTo>
                <a:cubicBezTo>
                  <a:pt x="699" y="561"/>
                  <a:pt x="698" y="561"/>
                  <a:pt x="698" y="561"/>
                </a:cubicBezTo>
                <a:cubicBezTo>
                  <a:pt x="698" y="561"/>
                  <a:pt x="698" y="561"/>
                  <a:pt x="697" y="561"/>
                </a:cubicBezTo>
                <a:cubicBezTo>
                  <a:pt x="699" y="562"/>
                  <a:pt x="700" y="564"/>
                  <a:pt x="701" y="565"/>
                </a:cubicBezTo>
                <a:cubicBezTo>
                  <a:pt x="701" y="564"/>
                  <a:pt x="701" y="564"/>
                  <a:pt x="701" y="563"/>
                </a:cubicBezTo>
                <a:cubicBezTo>
                  <a:pt x="700" y="563"/>
                  <a:pt x="700" y="562"/>
                  <a:pt x="699" y="561"/>
                </a:cubicBezTo>
                <a:moveTo>
                  <a:pt x="578" y="561"/>
                </a:moveTo>
                <a:cubicBezTo>
                  <a:pt x="576" y="562"/>
                  <a:pt x="577" y="564"/>
                  <a:pt x="579" y="564"/>
                </a:cubicBezTo>
                <a:cubicBezTo>
                  <a:pt x="579" y="564"/>
                  <a:pt x="579" y="564"/>
                  <a:pt x="580" y="564"/>
                </a:cubicBezTo>
                <a:cubicBezTo>
                  <a:pt x="579" y="563"/>
                  <a:pt x="579" y="563"/>
                  <a:pt x="580" y="562"/>
                </a:cubicBezTo>
                <a:cubicBezTo>
                  <a:pt x="579" y="562"/>
                  <a:pt x="579" y="561"/>
                  <a:pt x="578" y="561"/>
                </a:cubicBezTo>
                <a:moveTo>
                  <a:pt x="664" y="555"/>
                </a:moveTo>
                <a:cubicBezTo>
                  <a:pt x="664" y="555"/>
                  <a:pt x="664" y="556"/>
                  <a:pt x="664" y="556"/>
                </a:cubicBezTo>
                <a:cubicBezTo>
                  <a:pt x="664" y="556"/>
                  <a:pt x="665" y="556"/>
                  <a:pt x="665" y="556"/>
                </a:cubicBezTo>
                <a:cubicBezTo>
                  <a:pt x="665" y="556"/>
                  <a:pt x="664" y="555"/>
                  <a:pt x="664" y="555"/>
                </a:cubicBezTo>
                <a:moveTo>
                  <a:pt x="669" y="550"/>
                </a:moveTo>
                <a:cubicBezTo>
                  <a:pt x="669" y="551"/>
                  <a:pt x="669" y="552"/>
                  <a:pt x="669" y="553"/>
                </a:cubicBezTo>
                <a:cubicBezTo>
                  <a:pt x="667" y="553"/>
                  <a:pt x="666" y="552"/>
                  <a:pt x="665" y="551"/>
                </a:cubicBezTo>
                <a:cubicBezTo>
                  <a:pt x="665" y="551"/>
                  <a:pt x="665" y="551"/>
                  <a:pt x="664" y="551"/>
                </a:cubicBezTo>
                <a:cubicBezTo>
                  <a:pt x="664" y="551"/>
                  <a:pt x="664" y="551"/>
                  <a:pt x="663" y="551"/>
                </a:cubicBezTo>
                <a:cubicBezTo>
                  <a:pt x="665" y="553"/>
                  <a:pt x="667" y="555"/>
                  <a:pt x="669" y="556"/>
                </a:cubicBezTo>
                <a:cubicBezTo>
                  <a:pt x="669" y="556"/>
                  <a:pt x="669" y="557"/>
                  <a:pt x="669" y="557"/>
                </a:cubicBezTo>
                <a:cubicBezTo>
                  <a:pt x="672" y="558"/>
                  <a:pt x="674" y="562"/>
                  <a:pt x="679" y="564"/>
                </a:cubicBezTo>
                <a:cubicBezTo>
                  <a:pt x="680" y="560"/>
                  <a:pt x="676" y="557"/>
                  <a:pt x="672" y="556"/>
                </a:cubicBezTo>
                <a:cubicBezTo>
                  <a:pt x="672" y="554"/>
                  <a:pt x="672" y="552"/>
                  <a:pt x="671" y="551"/>
                </a:cubicBezTo>
                <a:cubicBezTo>
                  <a:pt x="670" y="550"/>
                  <a:pt x="669" y="550"/>
                  <a:pt x="669" y="550"/>
                </a:cubicBezTo>
                <a:moveTo>
                  <a:pt x="683" y="545"/>
                </a:moveTo>
                <a:cubicBezTo>
                  <a:pt x="682" y="545"/>
                  <a:pt x="682" y="546"/>
                  <a:pt x="681" y="546"/>
                </a:cubicBezTo>
                <a:cubicBezTo>
                  <a:pt x="687" y="551"/>
                  <a:pt x="692" y="556"/>
                  <a:pt x="697" y="561"/>
                </a:cubicBezTo>
                <a:cubicBezTo>
                  <a:pt x="697" y="561"/>
                  <a:pt x="697" y="561"/>
                  <a:pt x="697" y="560"/>
                </a:cubicBezTo>
                <a:cubicBezTo>
                  <a:pt x="696" y="559"/>
                  <a:pt x="695" y="558"/>
                  <a:pt x="695" y="557"/>
                </a:cubicBezTo>
                <a:cubicBezTo>
                  <a:pt x="691" y="553"/>
                  <a:pt x="687" y="549"/>
                  <a:pt x="683" y="545"/>
                </a:cubicBezTo>
                <a:moveTo>
                  <a:pt x="639" y="544"/>
                </a:moveTo>
                <a:cubicBezTo>
                  <a:pt x="638" y="544"/>
                  <a:pt x="638" y="545"/>
                  <a:pt x="638" y="545"/>
                </a:cubicBezTo>
                <a:cubicBezTo>
                  <a:pt x="639" y="545"/>
                  <a:pt x="640" y="548"/>
                  <a:pt x="642" y="548"/>
                </a:cubicBezTo>
                <a:cubicBezTo>
                  <a:pt x="642" y="548"/>
                  <a:pt x="642" y="548"/>
                  <a:pt x="642" y="548"/>
                </a:cubicBezTo>
                <a:cubicBezTo>
                  <a:pt x="641" y="547"/>
                  <a:pt x="640" y="544"/>
                  <a:pt x="639" y="544"/>
                </a:cubicBezTo>
                <a:moveTo>
                  <a:pt x="642" y="543"/>
                </a:moveTo>
                <a:cubicBezTo>
                  <a:pt x="640" y="543"/>
                  <a:pt x="640" y="543"/>
                  <a:pt x="640" y="544"/>
                </a:cubicBezTo>
                <a:cubicBezTo>
                  <a:pt x="640" y="544"/>
                  <a:pt x="640" y="544"/>
                  <a:pt x="640" y="544"/>
                </a:cubicBezTo>
                <a:cubicBezTo>
                  <a:pt x="641" y="544"/>
                  <a:pt x="641" y="545"/>
                  <a:pt x="642" y="546"/>
                </a:cubicBezTo>
                <a:cubicBezTo>
                  <a:pt x="642" y="546"/>
                  <a:pt x="643" y="547"/>
                  <a:pt x="644" y="547"/>
                </a:cubicBezTo>
                <a:cubicBezTo>
                  <a:pt x="644" y="547"/>
                  <a:pt x="645" y="547"/>
                  <a:pt x="645" y="546"/>
                </a:cubicBezTo>
                <a:cubicBezTo>
                  <a:pt x="645" y="546"/>
                  <a:pt x="645" y="545"/>
                  <a:pt x="646" y="544"/>
                </a:cubicBezTo>
                <a:cubicBezTo>
                  <a:pt x="645" y="543"/>
                  <a:pt x="643" y="543"/>
                  <a:pt x="642" y="543"/>
                </a:cubicBezTo>
                <a:moveTo>
                  <a:pt x="605" y="541"/>
                </a:moveTo>
                <a:cubicBezTo>
                  <a:pt x="605" y="541"/>
                  <a:pt x="604" y="541"/>
                  <a:pt x="604" y="542"/>
                </a:cubicBezTo>
                <a:cubicBezTo>
                  <a:pt x="605" y="542"/>
                  <a:pt x="606" y="543"/>
                  <a:pt x="606" y="543"/>
                </a:cubicBezTo>
                <a:cubicBezTo>
                  <a:pt x="607" y="543"/>
                  <a:pt x="607" y="543"/>
                  <a:pt x="608" y="542"/>
                </a:cubicBezTo>
                <a:cubicBezTo>
                  <a:pt x="607" y="542"/>
                  <a:pt x="606" y="541"/>
                  <a:pt x="605" y="541"/>
                </a:cubicBezTo>
                <a:moveTo>
                  <a:pt x="557" y="540"/>
                </a:moveTo>
                <a:cubicBezTo>
                  <a:pt x="558" y="541"/>
                  <a:pt x="559" y="543"/>
                  <a:pt x="560" y="544"/>
                </a:cubicBezTo>
                <a:cubicBezTo>
                  <a:pt x="562" y="545"/>
                  <a:pt x="565" y="547"/>
                  <a:pt x="565" y="550"/>
                </a:cubicBezTo>
                <a:cubicBezTo>
                  <a:pt x="566" y="551"/>
                  <a:pt x="567" y="552"/>
                  <a:pt x="570" y="553"/>
                </a:cubicBezTo>
                <a:cubicBezTo>
                  <a:pt x="565" y="549"/>
                  <a:pt x="562" y="541"/>
                  <a:pt x="557" y="540"/>
                </a:cubicBezTo>
                <a:moveTo>
                  <a:pt x="623" y="537"/>
                </a:moveTo>
                <a:cubicBezTo>
                  <a:pt x="619" y="540"/>
                  <a:pt x="626" y="540"/>
                  <a:pt x="623" y="542"/>
                </a:cubicBezTo>
                <a:cubicBezTo>
                  <a:pt x="621" y="541"/>
                  <a:pt x="619" y="538"/>
                  <a:pt x="617" y="538"/>
                </a:cubicBezTo>
                <a:cubicBezTo>
                  <a:pt x="617" y="538"/>
                  <a:pt x="616" y="538"/>
                  <a:pt x="616" y="539"/>
                </a:cubicBezTo>
                <a:cubicBezTo>
                  <a:pt x="618" y="542"/>
                  <a:pt x="620" y="550"/>
                  <a:pt x="626" y="551"/>
                </a:cubicBezTo>
                <a:cubicBezTo>
                  <a:pt x="620" y="549"/>
                  <a:pt x="628" y="548"/>
                  <a:pt x="628" y="547"/>
                </a:cubicBezTo>
                <a:cubicBezTo>
                  <a:pt x="629" y="544"/>
                  <a:pt x="627" y="540"/>
                  <a:pt x="623" y="537"/>
                </a:cubicBezTo>
                <a:moveTo>
                  <a:pt x="543" y="525"/>
                </a:moveTo>
                <a:cubicBezTo>
                  <a:pt x="544" y="529"/>
                  <a:pt x="548" y="531"/>
                  <a:pt x="549" y="531"/>
                </a:cubicBezTo>
                <a:cubicBezTo>
                  <a:pt x="548" y="528"/>
                  <a:pt x="545" y="526"/>
                  <a:pt x="543" y="525"/>
                </a:cubicBezTo>
                <a:moveTo>
                  <a:pt x="594" y="524"/>
                </a:moveTo>
                <a:cubicBezTo>
                  <a:pt x="594" y="524"/>
                  <a:pt x="594" y="524"/>
                  <a:pt x="594" y="524"/>
                </a:cubicBezTo>
                <a:cubicBezTo>
                  <a:pt x="594" y="525"/>
                  <a:pt x="594" y="525"/>
                  <a:pt x="595" y="525"/>
                </a:cubicBezTo>
                <a:cubicBezTo>
                  <a:pt x="596" y="525"/>
                  <a:pt x="596" y="525"/>
                  <a:pt x="596" y="525"/>
                </a:cubicBezTo>
                <a:cubicBezTo>
                  <a:pt x="596" y="525"/>
                  <a:pt x="596" y="525"/>
                  <a:pt x="596" y="524"/>
                </a:cubicBezTo>
                <a:cubicBezTo>
                  <a:pt x="595" y="524"/>
                  <a:pt x="595" y="524"/>
                  <a:pt x="594" y="524"/>
                </a:cubicBezTo>
                <a:moveTo>
                  <a:pt x="574" y="521"/>
                </a:moveTo>
                <a:cubicBezTo>
                  <a:pt x="574" y="521"/>
                  <a:pt x="574" y="521"/>
                  <a:pt x="574" y="522"/>
                </a:cubicBezTo>
                <a:cubicBezTo>
                  <a:pt x="576" y="526"/>
                  <a:pt x="585" y="532"/>
                  <a:pt x="585" y="532"/>
                </a:cubicBezTo>
                <a:cubicBezTo>
                  <a:pt x="585" y="530"/>
                  <a:pt x="579" y="525"/>
                  <a:pt x="577" y="523"/>
                </a:cubicBezTo>
                <a:cubicBezTo>
                  <a:pt x="577" y="523"/>
                  <a:pt x="577" y="523"/>
                  <a:pt x="577" y="523"/>
                </a:cubicBezTo>
                <a:cubicBezTo>
                  <a:pt x="577" y="523"/>
                  <a:pt x="577" y="523"/>
                  <a:pt x="577" y="523"/>
                </a:cubicBezTo>
                <a:cubicBezTo>
                  <a:pt x="588" y="533"/>
                  <a:pt x="592" y="536"/>
                  <a:pt x="592" y="536"/>
                </a:cubicBezTo>
                <a:cubicBezTo>
                  <a:pt x="593" y="536"/>
                  <a:pt x="589" y="532"/>
                  <a:pt x="585" y="528"/>
                </a:cubicBezTo>
                <a:cubicBezTo>
                  <a:pt x="580" y="525"/>
                  <a:pt x="576" y="521"/>
                  <a:pt x="574" y="521"/>
                </a:cubicBezTo>
                <a:moveTo>
                  <a:pt x="620" y="520"/>
                </a:moveTo>
                <a:cubicBezTo>
                  <a:pt x="621" y="523"/>
                  <a:pt x="623" y="524"/>
                  <a:pt x="621" y="524"/>
                </a:cubicBezTo>
                <a:cubicBezTo>
                  <a:pt x="621" y="524"/>
                  <a:pt x="620" y="524"/>
                  <a:pt x="619" y="524"/>
                </a:cubicBezTo>
                <a:cubicBezTo>
                  <a:pt x="620" y="525"/>
                  <a:pt x="620" y="525"/>
                  <a:pt x="619" y="526"/>
                </a:cubicBezTo>
                <a:cubicBezTo>
                  <a:pt x="620" y="526"/>
                  <a:pt x="620" y="527"/>
                  <a:pt x="621" y="527"/>
                </a:cubicBezTo>
                <a:cubicBezTo>
                  <a:pt x="623" y="525"/>
                  <a:pt x="623" y="526"/>
                  <a:pt x="627" y="526"/>
                </a:cubicBezTo>
                <a:cubicBezTo>
                  <a:pt x="626" y="523"/>
                  <a:pt x="623" y="521"/>
                  <a:pt x="620" y="520"/>
                </a:cubicBezTo>
                <a:moveTo>
                  <a:pt x="588" y="517"/>
                </a:moveTo>
                <a:cubicBezTo>
                  <a:pt x="589" y="517"/>
                  <a:pt x="589" y="518"/>
                  <a:pt x="589" y="519"/>
                </a:cubicBezTo>
                <a:cubicBezTo>
                  <a:pt x="589" y="519"/>
                  <a:pt x="590" y="518"/>
                  <a:pt x="590" y="518"/>
                </a:cubicBezTo>
                <a:cubicBezTo>
                  <a:pt x="589" y="518"/>
                  <a:pt x="589" y="517"/>
                  <a:pt x="588" y="517"/>
                </a:cubicBezTo>
                <a:moveTo>
                  <a:pt x="578" y="514"/>
                </a:moveTo>
                <a:cubicBezTo>
                  <a:pt x="581" y="516"/>
                  <a:pt x="582" y="521"/>
                  <a:pt x="585" y="523"/>
                </a:cubicBezTo>
                <a:cubicBezTo>
                  <a:pt x="586" y="524"/>
                  <a:pt x="588" y="525"/>
                  <a:pt x="590" y="525"/>
                </a:cubicBezTo>
                <a:cubicBezTo>
                  <a:pt x="591" y="525"/>
                  <a:pt x="591" y="525"/>
                  <a:pt x="592" y="524"/>
                </a:cubicBezTo>
                <a:cubicBezTo>
                  <a:pt x="592" y="524"/>
                  <a:pt x="591" y="524"/>
                  <a:pt x="591" y="524"/>
                </a:cubicBezTo>
                <a:cubicBezTo>
                  <a:pt x="590" y="524"/>
                  <a:pt x="591" y="523"/>
                  <a:pt x="592" y="523"/>
                </a:cubicBezTo>
                <a:cubicBezTo>
                  <a:pt x="591" y="522"/>
                  <a:pt x="591" y="522"/>
                  <a:pt x="590" y="522"/>
                </a:cubicBezTo>
                <a:cubicBezTo>
                  <a:pt x="590" y="523"/>
                  <a:pt x="590" y="523"/>
                  <a:pt x="590" y="523"/>
                </a:cubicBezTo>
                <a:cubicBezTo>
                  <a:pt x="588" y="521"/>
                  <a:pt x="587" y="520"/>
                  <a:pt x="585" y="519"/>
                </a:cubicBezTo>
                <a:cubicBezTo>
                  <a:pt x="586" y="519"/>
                  <a:pt x="587" y="519"/>
                  <a:pt x="587" y="519"/>
                </a:cubicBezTo>
                <a:cubicBezTo>
                  <a:pt x="585" y="517"/>
                  <a:pt x="581" y="514"/>
                  <a:pt x="578" y="514"/>
                </a:cubicBezTo>
                <a:moveTo>
                  <a:pt x="566" y="513"/>
                </a:moveTo>
                <a:cubicBezTo>
                  <a:pt x="568" y="516"/>
                  <a:pt x="570" y="518"/>
                  <a:pt x="572" y="521"/>
                </a:cubicBezTo>
                <a:cubicBezTo>
                  <a:pt x="575" y="520"/>
                  <a:pt x="572" y="519"/>
                  <a:pt x="572" y="518"/>
                </a:cubicBezTo>
                <a:cubicBezTo>
                  <a:pt x="570" y="516"/>
                  <a:pt x="568" y="515"/>
                  <a:pt x="566" y="513"/>
                </a:cubicBezTo>
                <a:moveTo>
                  <a:pt x="589" y="512"/>
                </a:moveTo>
                <a:cubicBezTo>
                  <a:pt x="588" y="512"/>
                  <a:pt x="587" y="512"/>
                  <a:pt x="586" y="513"/>
                </a:cubicBezTo>
                <a:cubicBezTo>
                  <a:pt x="589" y="516"/>
                  <a:pt x="592" y="518"/>
                  <a:pt x="595" y="520"/>
                </a:cubicBezTo>
                <a:cubicBezTo>
                  <a:pt x="595" y="519"/>
                  <a:pt x="594" y="519"/>
                  <a:pt x="595" y="517"/>
                </a:cubicBezTo>
                <a:cubicBezTo>
                  <a:pt x="596" y="518"/>
                  <a:pt x="598" y="519"/>
                  <a:pt x="599" y="519"/>
                </a:cubicBezTo>
                <a:cubicBezTo>
                  <a:pt x="599" y="519"/>
                  <a:pt x="599" y="519"/>
                  <a:pt x="600" y="519"/>
                </a:cubicBezTo>
                <a:cubicBezTo>
                  <a:pt x="598" y="517"/>
                  <a:pt x="597" y="516"/>
                  <a:pt x="597" y="514"/>
                </a:cubicBezTo>
                <a:cubicBezTo>
                  <a:pt x="596" y="514"/>
                  <a:pt x="596" y="514"/>
                  <a:pt x="596" y="514"/>
                </a:cubicBezTo>
                <a:cubicBezTo>
                  <a:pt x="595" y="514"/>
                  <a:pt x="594" y="514"/>
                  <a:pt x="593" y="513"/>
                </a:cubicBezTo>
                <a:cubicBezTo>
                  <a:pt x="592" y="512"/>
                  <a:pt x="590" y="512"/>
                  <a:pt x="589" y="512"/>
                </a:cubicBezTo>
                <a:moveTo>
                  <a:pt x="611" y="510"/>
                </a:moveTo>
                <a:cubicBezTo>
                  <a:pt x="610" y="510"/>
                  <a:pt x="610" y="510"/>
                  <a:pt x="609" y="510"/>
                </a:cubicBezTo>
                <a:cubicBezTo>
                  <a:pt x="612" y="512"/>
                  <a:pt x="612" y="516"/>
                  <a:pt x="615" y="516"/>
                </a:cubicBezTo>
                <a:cubicBezTo>
                  <a:pt x="615" y="516"/>
                  <a:pt x="616" y="516"/>
                  <a:pt x="616" y="515"/>
                </a:cubicBezTo>
                <a:cubicBezTo>
                  <a:pt x="615" y="514"/>
                  <a:pt x="614" y="510"/>
                  <a:pt x="611" y="510"/>
                </a:cubicBezTo>
                <a:moveTo>
                  <a:pt x="519" y="510"/>
                </a:moveTo>
                <a:cubicBezTo>
                  <a:pt x="520" y="511"/>
                  <a:pt x="521" y="512"/>
                  <a:pt x="522" y="513"/>
                </a:cubicBezTo>
                <a:cubicBezTo>
                  <a:pt x="521" y="512"/>
                  <a:pt x="520" y="511"/>
                  <a:pt x="519" y="510"/>
                </a:cubicBezTo>
                <a:moveTo>
                  <a:pt x="550" y="509"/>
                </a:moveTo>
                <a:cubicBezTo>
                  <a:pt x="550" y="509"/>
                  <a:pt x="550" y="510"/>
                  <a:pt x="551" y="510"/>
                </a:cubicBezTo>
                <a:cubicBezTo>
                  <a:pt x="551" y="510"/>
                  <a:pt x="552" y="510"/>
                  <a:pt x="552" y="510"/>
                </a:cubicBezTo>
                <a:cubicBezTo>
                  <a:pt x="551" y="510"/>
                  <a:pt x="551" y="509"/>
                  <a:pt x="550" y="509"/>
                </a:cubicBezTo>
                <a:moveTo>
                  <a:pt x="609" y="506"/>
                </a:moveTo>
                <a:cubicBezTo>
                  <a:pt x="608" y="507"/>
                  <a:pt x="608" y="507"/>
                  <a:pt x="607" y="508"/>
                </a:cubicBezTo>
                <a:cubicBezTo>
                  <a:pt x="608" y="508"/>
                  <a:pt x="608" y="509"/>
                  <a:pt x="609" y="509"/>
                </a:cubicBezTo>
                <a:cubicBezTo>
                  <a:pt x="609" y="509"/>
                  <a:pt x="610" y="508"/>
                  <a:pt x="610" y="508"/>
                </a:cubicBezTo>
                <a:cubicBezTo>
                  <a:pt x="610" y="507"/>
                  <a:pt x="609" y="507"/>
                  <a:pt x="609" y="506"/>
                </a:cubicBezTo>
                <a:moveTo>
                  <a:pt x="555" y="505"/>
                </a:moveTo>
                <a:cubicBezTo>
                  <a:pt x="555" y="506"/>
                  <a:pt x="556" y="508"/>
                  <a:pt x="557" y="509"/>
                </a:cubicBezTo>
                <a:cubicBezTo>
                  <a:pt x="558" y="509"/>
                  <a:pt x="558" y="509"/>
                  <a:pt x="558" y="509"/>
                </a:cubicBezTo>
                <a:cubicBezTo>
                  <a:pt x="557" y="507"/>
                  <a:pt x="556" y="506"/>
                  <a:pt x="555" y="505"/>
                </a:cubicBezTo>
                <a:moveTo>
                  <a:pt x="585" y="501"/>
                </a:moveTo>
                <a:cubicBezTo>
                  <a:pt x="585" y="502"/>
                  <a:pt x="585" y="503"/>
                  <a:pt x="585" y="504"/>
                </a:cubicBezTo>
                <a:cubicBezTo>
                  <a:pt x="585" y="504"/>
                  <a:pt x="585" y="504"/>
                  <a:pt x="585" y="504"/>
                </a:cubicBezTo>
                <a:cubicBezTo>
                  <a:pt x="586" y="504"/>
                  <a:pt x="586" y="504"/>
                  <a:pt x="586" y="504"/>
                </a:cubicBezTo>
                <a:cubicBezTo>
                  <a:pt x="586" y="503"/>
                  <a:pt x="585" y="502"/>
                  <a:pt x="585" y="501"/>
                </a:cubicBezTo>
                <a:moveTo>
                  <a:pt x="580" y="499"/>
                </a:moveTo>
                <a:cubicBezTo>
                  <a:pt x="579" y="499"/>
                  <a:pt x="579" y="499"/>
                  <a:pt x="579" y="499"/>
                </a:cubicBezTo>
                <a:cubicBezTo>
                  <a:pt x="580" y="499"/>
                  <a:pt x="581" y="500"/>
                  <a:pt x="581" y="501"/>
                </a:cubicBezTo>
                <a:cubicBezTo>
                  <a:pt x="582" y="500"/>
                  <a:pt x="582" y="500"/>
                  <a:pt x="581" y="499"/>
                </a:cubicBezTo>
                <a:cubicBezTo>
                  <a:pt x="581" y="499"/>
                  <a:pt x="580" y="499"/>
                  <a:pt x="580" y="499"/>
                </a:cubicBezTo>
                <a:moveTo>
                  <a:pt x="570" y="493"/>
                </a:moveTo>
                <a:cubicBezTo>
                  <a:pt x="569" y="494"/>
                  <a:pt x="569" y="495"/>
                  <a:pt x="571" y="496"/>
                </a:cubicBezTo>
                <a:cubicBezTo>
                  <a:pt x="571" y="496"/>
                  <a:pt x="572" y="495"/>
                  <a:pt x="572" y="495"/>
                </a:cubicBezTo>
                <a:cubicBezTo>
                  <a:pt x="572" y="494"/>
                  <a:pt x="571" y="493"/>
                  <a:pt x="570" y="493"/>
                </a:cubicBezTo>
                <a:moveTo>
                  <a:pt x="590" y="490"/>
                </a:moveTo>
                <a:cubicBezTo>
                  <a:pt x="590" y="490"/>
                  <a:pt x="589" y="490"/>
                  <a:pt x="589" y="490"/>
                </a:cubicBezTo>
                <a:cubicBezTo>
                  <a:pt x="590" y="491"/>
                  <a:pt x="589" y="491"/>
                  <a:pt x="587" y="492"/>
                </a:cubicBezTo>
                <a:cubicBezTo>
                  <a:pt x="590" y="493"/>
                  <a:pt x="591" y="495"/>
                  <a:pt x="588" y="497"/>
                </a:cubicBezTo>
                <a:cubicBezTo>
                  <a:pt x="589" y="498"/>
                  <a:pt x="591" y="499"/>
                  <a:pt x="592" y="501"/>
                </a:cubicBezTo>
                <a:cubicBezTo>
                  <a:pt x="593" y="500"/>
                  <a:pt x="593" y="499"/>
                  <a:pt x="593" y="498"/>
                </a:cubicBezTo>
                <a:cubicBezTo>
                  <a:pt x="594" y="498"/>
                  <a:pt x="595" y="499"/>
                  <a:pt x="595" y="499"/>
                </a:cubicBezTo>
                <a:cubicBezTo>
                  <a:pt x="595" y="499"/>
                  <a:pt x="596" y="498"/>
                  <a:pt x="596" y="498"/>
                </a:cubicBezTo>
                <a:cubicBezTo>
                  <a:pt x="595" y="496"/>
                  <a:pt x="594" y="490"/>
                  <a:pt x="590" y="490"/>
                </a:cubicBezTo>
                <a:moveTo>
                  <a:pt x="558" y="487"/>
                </a:moveTo>
                <a:cubicBezTo>
                  <a:pt x="558" y="487"/>
                  <a:pt x="557" y="487"/>
                  <a:pt x="557" y="487"/>
                </a:cubicBezTo>
                <a:cubicBezTo>
                  <a:pt x="558" y="489"/>
                  <a:pt x="564" y="492"/>
                  <a:pt x="563" y="494"/>
                </a:cubicBezTo>
                <a:cubicBezTo>
                  <a:pt x="559" y="492"/>
                  <a:pt x="558" y="491"/>
                  <a:pt x="557" y="491"/>
                </a:cubicBezTo>
                <a:cubicBezTo>
                  <a:pt x="557" y="491"/>
                  <a:pt x="557" y="492"/>
                  <a:pt x="558" y="493"/>
                </a:cubicBezTo>
                <a:cubicBezTo>
                  <a:pt x="559" y="494"/>
                  <a:pt x="560" y="495"/>
                  <a:pt x="561" y="496"/>
                </a:cubicBezTo>
                <a:cubicBezTo>
                  <a:pt x="561" y="496"/>
                  <a:pt x="561" y="496"/>
                  <a:pt x="561" y="496"/>
                </a:cubicBezTo>
                <a:cubicBezTo>
                  <a:pt x="564" y="499"/>
                  <a:pt x="569" y="503"/>
                  <a:pt x="571" y="503"/>
                </a:cubicBezTo>
                <a:cubicBezTo>
                  <a:pt x="571" y="503"/>
                  <a:pt x="571" y="503"/>
                  <a:pt x="571" y="502"/>
                </a:cubicBezTo>
                <a:cubicBezTo>
                  <a:pt x="568" y="500"/>
                  <a:pt x="571" y="502"/>
                  <a:pt x="572" y="499"/>
                </a:cubicBezTo>
                <a:cubicBezTo>
                  <a:pt x="570" y="499"/>
                  <a:pt x="564" y="493"/>
                  <a:pt x="568" y="492"/>
                </a:cubicBezTo>
                <a:cubicBezTo>
                  <a:pt x="565" y="490"/>
                  <a:pt x="562" y="487"/>
                  <a:pt x="558" y="487"/>
                </a:cubicBezTo>
                <a:moveTo>
                  <a:pt x="558" y="479"/>
                </a:moveTo>
                <a:cubicBezTo>
                  <a:pt x="558" y="480"/>
                  <a:pt x="559" y="480"/>
                  <a:pt x="559" y="481"/>
                </a:cubicBezTo>
                <a:cubicBezTo>
                  <a:pt x="561" y="482"/>
                  <a:pt x="560" y="484"/>
                  <a:pt x="561" y="485"/>
                </a:cubicBezTo>
                <a:cubicBezTo>
                  <a:pt x="564" y="489"/>
                  <a:pt x="570" y="490"/>
                  <a:pt x="573" y="494"/>
                </a:cubicBezTo>
                <a:cubicBezTo>
                  <a:pt x="573" y="491"/>
                  <a:pt x="572" y="489"/>
                  <a:pt x="570" y="486"/>
                </a:cubicBezTo>
                <a:cubicBezTo>
                  <a:pt x="566" y="484"/>
                  <a:pt x="562" y="482"/>
                  <a:pt x="558" y="479"/>
                </a:cubicBezTo>
                <a:moveTo>
                  <a:pt x="493" y="474"/>
                </a:moveTo>
                <a:cubicBezTo>
                  <a:pt x="492" y="474"/>
                  <a:pt x="492" y="475"/>
                  <a:pt x="491" y="475"/>
                </a:cubicBezTo>
                <a:cubicBezTo>
                  <a:pt x="492" y="476"/>
                  <a:pt x="492" y="476"/>
                  <a:pt x="493" y="477"/>
                </a:cubicBezTo>
                <a:cubicBezTo>
                  <a:pt x="493" y="476"/>
                  <a:pt x="494" y="476"/>
                  <a:pt x="494" y="475"/>
                </a:cubicBezTo>
                <a:cubicBezTo>
                  <a:pt x="494" y="475"/>
                  <a:pt x="493" y="474"/>
                  <a:pt x="493" y="474"/>
                </a:cubicBezTo>
                <a:moveTo>
                  <a:pt x="490" y="472"/>
                </a:moveTo>
                <a:cubicBezTo>
                  <a:pt x="490" y="472"/>
                  <a:pt x="489" y="473"/>
                  <a:pt x="489" y="473"/>
                </a:cubicBezTo>
                <a:cubicBezTo>
                  <a:pt x="489" y="474"/>
                  <a:pt x="490" y="474"/>
                  <a:pt x="490" y="475"/>
                </a:cubicBezTo>
                <a:cubicBezTo>
                  <a:pt x="491" y="474"/>
                  <a:pt x="491" y="474"/>
                  <a:pt x="492" y="473"/>
                </a:cubicBezTo>
                <a:cubicBezTo>
                  <a:pt x="491" y="473"/>
                  <a:pt x="491" y="472"/>
                  <a:pt x="490" y="472"/>
                </a:cubicBezTo>
                <a:moveTo>
                  <a:pt x="531" y="465"/>
                </a:moveTo>
                <a:cubicBezTo>
                  <a:pt x="530" y="465"/>
                  <a:pt x="530" y="465"/>
                  <a:pt x="529" y="465"/>
                </a:cubicBezTo>
                <a:cubicBezTo>
                  <a:pt x="530" y="465"/>
                  <a:pt x="530" y="466"/>
                  <a:pt x="531" y="467"/>
                </a:cubicBezTo>
                <a:cubicBezTo>
                  <a:pt x="532" y="467"/>
                  <a:pt x="532" y="467"/>
                  <a:pt x="532" y="467"/>
                </a:cubicBezTo>
                <a:cubicBezTo>
                  <a:pt x="534" y="468"/>
                  <a:pt x="534" y="469"/>
                  <a:pt x="534" y="470"/>
                </a:cubicBezTo>
                <a:cubicBezTo>
                  <a:pt x="538" y="473"/>
                  <a:pt x="542" y="476"/>
                  <a:pt x="545" y="476"/>
                </a:cubicBezTo>
                <a:cubicBezTo>
                  <a:pt x="546" y="476"/>
                  <a:pt x="546" y="476"/>
                  <a:pt x="547" y="476"/>
                </a:cubicBezTo>
                <a:cubicBezTo>
                  <a:pt x="541" y="471"/>
                  <a:pt x="536" y="465"/>
                  <a:pt x="531" y="465"/>
                </a:cubicBezTo>
                <a:moveTo>
                  <a:pt x="470" y="464"/>
                </a:moveTo>
                <a:cubicBezTo>
                  <a:pt x="470" y="464"/>
                  <a:pt x="470" y="464"/>
                  <a:pt x="469" y="464"/>
                </a:cubicBezTo>
                <a:cubicBezTo>
                  <a:pt x="471" y="465"/>
                  <a:pt x="472" y="468"/>
                  <a:pt x="474" y="468"/>
                </a:cubicBezTo>
                <a:cubicBezTo>
                  <a:pt x="474" y="468"/>
                  <a:pt x="475" y="468"/>
                  <a:pt x="475" y="467"/>
                </a:cubicBezTo>
                <a:cubicBezTo>
                  <a:pt x="474" y="466"/>
                  <a:pt x="472" y="464"/>
                  <a:pt x="470" y="464"/>
                </a:cubicBezTo>
                <a:moveTo>
                  <a:pt x="579" y="458"/>
                </a:moveTo>
                <a:cubicBezTo>
                  <a:pt x="580" y="460"/>
                  <a:pt x="581" y="461"/>
                  <a:pt x="581" y="463"/>
                </a:cubicBezTo>
                <a:cubicBezTo>
                  <a:pt x="582" y="463"/>
                  <a:pt x="583" y="463"/>
                  <a:pt x="583" y="463"/>
                </a:cubicBezTo>
                <a:cubicBezTo>
                  <a:pt x="583" y="463"/>
                  <a:pt x="584" y="463"/>
                  <a:pt x="584" y="463"/>
                </a:cubicBezTo>
                <a:cubicBezTo>
                  <a:pt x="582" y="461"/>
                  <a:pt x="581" y="460"/>
                  <a:pt x="579" y="458"/>
                </a:cubicBezTo>
                <a:moveTo>
                  <a:pt x="463" y="457"/>
                </a:moveTo>
                <a:cubicBezTo>
                  <a:pt x="463" y="457"/>
                  <a:pt x="462" y="458"/>
                  <a:pt x="462" y="458"/>
                </a:cubicBezTo>
                <a:cubicBezTo>
                  <a:pt x="464" y="458"/>
                  <a:pt x="465" y="462"/>
                  <a:pt x="467" y="462"/>
                </a:cubicBezTo>
                <a:cubicBezTo>
                  <a:pt x="467" y="462"/>
                  <a:pt x="467" y="462"/>
                  <a:pt x="468" y="461"/>
                </a:cubicBezTo>
                <a:cubicBezTo>
                  <a:pt x="466" y="461"/>
                  <a:pt x="464" y="457"/>
                  <a:pt x="463" y="457"/>
                </a:cubicBezTo>
                <a:moveTo>
                  <a:pt x="650" y="522"/>
                </a:moveTo>
                <a:cubicBezTo>
                  <a:pt x="649" y="522"/>
                  <a:pt x="648" y="520"/>
                  <a:pt x="648" y="519"/>
                </a:cubicBezTo>
                <a:cubicBezTo>
                  <a:pt x="648" y="519"/>
                  <a:pt x="649" y="519"/>
                  <a:pt x="649" y="519"/>
                </a:cubicBezTo>
                <a:cubicBezTo>
                  <a:pt x="650" y="519"/>
                  <a:pt x="651" y="521"/>
                  <a:pt x="651" y="522"/>
                </a:cubicBezTo>
                <a:cubicBezTo>
                  <a:pt x="651" y="522"/>
                  <a:pt x="650" y="522"/>
                  <a:pt x="650" y="522"/>
                </a:cubicBezTo>
                <a:moveTo>
                  <a:pt x="652" y="531"/>
                </a:moveTo>
                <a:cubicBezTo>
                  <a:pt x="652" y="531"/>
                  <a:pt x="639" y="521"/>
                  <a:pt x="637" y="518"/>
                </a:cubicBezTo>
                <a:cubicBezTo>
                  <a:pt x="638" y="518"/>
                  <a:pt x="638" y="518"/>
                  <a:pt x="638" y="518"/>
                </a:cubicBezTo>
                <a:cubicBezTo>
                  <a:pt x="643" y="518"/>
                  <a:pt x="649" y="528"/>
                  <a:pt x="652" y="531"/>
                </a:cubicBezTo>
                <a:cubicBezTo>
                  <a:pt x="652" y="531"/>
                  <a:pt x="652" y="531"/>
                  <a:pt x="652" y="531"/>
                </a:cubicBezTo>
                <a:moveTo>
                  <a:pt x="644" y="519"/>
                </a:moveTo>
                <a:cubicBezTo>
                  <a:pt x="644" y="519"/>
                  <a:pt x="643" y="518"/>
                  <a:pt x="642" y="516"/>
                </a:cubicBezTo>
                <a:cubicBezTo>
                  <a:pt x="642" y="516"/>
                  <a:pt x="642" y="516"/>
                  <a:pt x="642" y="516"/>
                </a:cubicBezTo>
                <a:cubicBezTo>
                  <a:pt x="644" y="516"/>
                  <a:pt x="644" y="517"/>
                  <a:pt x="645" y="517"/>
                </a:cubicBezTo>
                <a:cubicBezTo>
                  <a:pt x="645" y="518"/>
                  <a:pt x="645" y="519"/>
                  <a:pt x="644" y="519"/>
                </a:cubicBezTo>
                <a:moveTo>
                  <a:pt x="662" y="530"/>
                </a:moveTo>
                <a:cubicBezTo>
                  <a:pt x="655" y="530"/>
                  <a:pt x="652" y="520"/>
                  <a:pt x="649" y="514"/>
                </a:cubicBezTo>
                <a:cubicBezTo>
                  <a:pt x="653" y="516"/>
                  <a:pt x="656" y="525"/>
                  <a:pt x="662" y="530"/>
                </a:cubicBezTo>
                <a:cubicBezTo>
                  <a:pt x="662" y="530"/>
                  <a:pt x="662" y="530"/>
                  <a:pt x="662" y="530"/>
                </a:cubicBezTo>
                <a:moveTo>
                  <a:pt x="605" y="487"/>
                </a:moveTo>
                <a:cubicBezTo>
                  <a:pt x="602" y="486"/>
                  <a:pt x="598" y="482"/>
                  <a:pt x="596" y="480"/>
                </a:cubicBezTo>
                <a:cubicBezTo>
                  <a:pt x="594" y="478"/>
                  <a:pt x="594" y="477"/>
                  <a:pt x="594" y="477"/>
                </a:cubicBezTo>
                <a:cubicBezTo>
                  <a:pt x="594" y="477"/>
                  <a:pt x="596" y="479"/>
                  <a:pt x="598" y="480"/>
                </a:cubicBezTo>
                <a:cubicBezTo>
                  <a:pt x="600" y="482"/>
                  <a:pt x="607" y="484"/>
                  <a:pt x="605" y="487"/>
                </a:cubicBezTo>
                <a:moveTo>
                  <a:pt x="576" y="481"/>
                </a:moveTo>
                <a:cubicBezTo>
                  <a:pt x="575" y="481"/>
                  <a:pt x="573" y="479"/>
                  <a:pt x="571" y="478"/>
                </a:cubicBezTo>
                <a:cubicBezTo>
                  <a:pt x="572" y="477"/>
                  <a:pt x="572" y="477"/>
                  <a:pt x="573" y="477"/>
                </a:cubicBezTo>
                <a:cubicBezTo>
                  <a:pt x="574" y="477"/>
                  <a:pt x="574" y="478"/>
                  <a:pt x="575" y="478"/>
                </a:cubicBezTo>
                <a:cubicBezTo>
                  <a:pt x="575" y="479"/>
                  <a:pt x="576" y="480"/>
                  <a:pt x="576" y="480"/>
                </a:cubicBezTo>
                <a:cubicBezTo>
                  <a:pt x="576" y="480"/>
                  <a:pt x="577" y="480"/>
                  <a:pt x="577" y="480"/>
                </a:cubicBezTo>
                <a:cubicBezTo>
                  <a:pt x="577" y="481"/>
                  <a:pt x="576" y="481"/>
                  <a:pt x="576" y="481"/>
                </a:cubicBezTo>
                <a:moveTo>
                  <a:pt x="551" y="447"/>
                </a:moveTo>
                <a:cubicBezTo>
                  <a:pt x="548" y="449"/>
                  <a:pt x="554" y="451"/>
                  <a:pt x="555" y="453"/>
                </a:cubicBezTo>
                <a:cubicBezTo>
                  <a:pt x="555" y="456"/>
                  <a:pt x="553" y="459"/>
                  <a:pt x="554" y="462"/>
                </a:cubicBezTo>
                <a:cubicBezTo>
                  <a:pt x="552" y="461"/>
                  <a:pt x="548" y="458"/>
                  <a:pt x="546" y="455"/>
                </a:cubicBezTo>
                <a:cubicBezTo>
                  <a:pt x="545" y="456"/>
                  <a:pt x="545" y="456"/>
                  <a:pt x="545" y="456"/>
                </a:cubicBezTo>
                <a:cubicBezTo>
                  <a:pt x="548" y="459"/>
                  <a:pt x="552" y="461"/>
                  <a:pt x="554" y="464"/>
                </a:cubicBezTo>
                <a:cubicBezTo>
                  <a:pt x="554" y="465"/>
                  <a:pt x="554" y="465"/>
                  <a:pt x="554" y="465"/>
                </a:cubicBezTo>
                <a:cubicBezTo>
                  <a:pt x="556" y="466"/>
                  <a:pt x="555" y="467"/>
                  <a:pt x="555" y="468"/>
                </a:cubicBezTo>
                <a:cubicBezTo>
                  <a:pt x="555" y="468"/>
                  <a:pt x="555" y="468"/>
                  <a:pt x="556" y="468"/>
                </a:cubicBezTo>
                <a:cubicBezTo>
                  <a:pt x="557" y="468"/>
                  <a:pt x="558" y="468"/>
                  <a:pt x="558" y="468"/>
                </a:cubicBezTo>
                <a:cubicBezTo>
                  <a:pt x="559" y="468"/>
                  <a:pt x="560" y="468"/>
                  <a:pt x="560" y="467"/>
                </a:cubicBezTo>
                <a:cubicBezTo>
                  <a:pt x="559" y="466"/>
                  <a:pt x="557" y="464"/>
                  <a:pt x="556" y="463"/>
                </a:cubicBezTo>
                <a:cubicBezTo>
                  <a:pt x="557" y="462"/>
                  <a:pt x="557" y="462"/>
                  <a:pt x="557" y="461"/>
                </a:cubicBezTo>
                <a:cubicBezTo>
                  <a:pt x="557" y="461"/>
                  <a:pt x="557" y="461"/>
                  <a:pt x="557" y="461"/>
                </a:cubicBezTo>
                <a:cubicBezTo>
                  <a:pt x="560" y="461"/>
                  <a:pt x="562" y="466"/>
                  <a:pt x="565" y="466"/>
                </a:cubicBezTo>
                <a:cubicBezTo>
                  <a:pt x="564" y="466"/>
                  <a:pt x="563" y="466"/>
                  <a:pt x="562" y="467"/>
                </a:cubicBezTo>
                <a:cubicBezTo>
                  <a:pt x="563" y="468"/>
                  <a:pt x="563" y="468"/>
                  <a:pt x="563" y="468"/>
                </a:cubicBezTo>
                <a:cubicBezTo>
                  <a:pt x="563" y="468"/>
                  <a:pt x="564" y="468"/>
                  <a:pt x="564" y="468"/>
                </a:cubicBezTo>
                <a:cubicBezTo>
                  <a:pt x="565" y="468"/>
                  <a:pt x="565" y="468"/>
                  <a:pt x="566" y="468"/>
                </a:cubicBezTo>
                <a:cubicBezTo>
                  <a:pt x="566" y="468"/>
                  <a:pt x="567" y="468"/>
                  <a:pt x="567" y="468"/>
                </a:cubicBezTo>
                <a:cubicBezTo>
                  <a:pt x="568" y="468"/>
                  <a:pt x="569" y="468"/>
                  <a:pt x="569" y="470"/>
                </a:cubicBezTo>
                <a:cubicBezTo>
                  <a:pt x="569" y="470"/>
                  <a:pt x="568" y="470"/>
                  <a:pt x="568" y="470"/>
                </a:cubicBezTo>
                <a:cubicBezTo>
                  <a:pt x="568" y="470"/>
                  <a:pt x="567" y="469"/>
                  <a:pt x="567" y="469"/>
                </a:cubicBezTo>
                <a:cubicBezTo>
                  <a:pt x="566" y="470"/>
                  <a:pt x="566" y="471"/>
                  <a:pt x="567" y="472"/>
                </a:cubicBezTo>
                <a:cubicBezTo>
                  <a:pt x="566" y="472"/>
                  <a:pt x="566" y="472"/>
                  <a:pt x="566" y="472"/>
                </a:cubicBezTo>
                <a:cubicBezTo>
                  <a:pt x="569" y="477"/>
                  <a:pt x="572" y="482"/>
                  <a:pt x="577" y="484"/>
                </a:cubicBezTo>
                <a:cubicBezTo>
                  <a:pt x="577" y="480"/>
                  <a:pt x="581" y="477"/>
                  <a:pt x="577" y="475"/>
                </a:cubicBezTo>
                <a:cubicBezTo>
                  <a:pt x="578" y="474"/>
                  <a:pt x="582" y="474"/>
                  <a:pt x="579" y="472"/>
                </a:cubicBezTo>
                <a:cubicBezTo>
                  <a:pt x="593" y="477"/>
                  <a:pt x="605" y="499"/>
                  <a:pt x="617" y="508"/>
                </a:cubicBezTo>
                <a:cubicBezTo>
                  <a:pt x="620" y="507"/>
                  <a:pt x="617" y="505"/>
                  <a:pt x="615" y="504"/>
                </a:cubicBezTo>
                <a:cubicBezTo>
                  <a:pt x="615" y="504"/>
                  <a:pt x="616" y="504"/>
                  <a:pt x="616" y="504"/>
                </a:cubicBezTo>
                <a:cubicBezTo>
                  <a:pt x="619" y="504"/>
                  <a:pt x="622" y="509"/>
                  <a:pt x="624" y="511"/>
                </a:cubicBezTo>
                <a:cubicBezTo>
                  <a:pt x="625" y="510"/>
                  <a:pt x="617" y="503"/>
                  <a:pt x="618" y="503"/>
                </a:cubicBezTo>
                <a:cubicBezTo>
                  <a:pt x="618" y="503"/>
                  <a:pt x="618" y="503"/>
                  <a:pt x="620" y="504"/>
                </a:cubicBezTo>
                <a:cubicBezTo>
                  <a:pt x="623" y="508"/>
                  <a:pt x="630" y="512"/>
                  <a:pt x="631" y="516"/>
                </a:cubicBezTo>
                <a:cubicBezTo>
                  <a:pt x="628" y="514"/>
                  <a:pt x="626" y="512"/>
                  <a:pt x="621" y="511"/>
                </a:cubicBezTo>
                <a:cubicBezTo>
                  <a:pt x="621" y="515"/>
                  <a:pt x="627" y="518"/>
                  <a:pt x="625" y="521"/>
                </a:cubicBezTo>
                <a:cubicBezTo>
                  <a:pt x="626" y="521"/>
                  <a:pt x="626" y="521"/>
                  <a:pt x="626" y="521"/>
                </a:cubicBezTo>
                <a:cubicBezTo>
                  <a:pt x="626" y="521"/>
                  <a:pt x="626" y="521"/>
                  <a:pt x="626" y="521"/>
                </a:cubicBezTo>
                <a:cubicBezTo>
                  <a:pt x="626" y="521"/>
                  <a:pt x="626" y="521"/>
                  <a:pt x="626" y="521"/>
                </a:cubicBezTo>
                <a:cubicBezTo>
                  <a:pt x="630" y="521"/>
                  <a:pt x="633" y="523"/>
                  <a:pt x="636" y="524"/>
                </a:cubicBezTo>
                <a:cubicBezTo>
                  <a:pt x="636" y="524"/>
                  <a:pt x="636" y="523"/>
                  <a:pt x="636" y="523"/>
                </a:cubicBezTo>
                <a:cubicBezTo>
                  <a:pt x="639" y="524"/>
                  <a:pt x="642" y="526"/>
                  <a:pt x="645" y="527"/>
                </a:cubicBezTo>
                <a:cubicBezTo>
                  <a:pt x="644" y="527"/>
                  <a:pt x="643" y="528"/>
                  <a:pt x="642" y="528"/>
                </a:cubicBezTo>
                <a:cubicBezTo>
                  <a:pt x="649" y="534"/>
                  <a:pt x="654" y="541"/>
                  <a:pt x="659" y="546"/>
                </a:cubicBezTo>
                <a:cubicBezTo>
                  <a:pt x="659" y="545"/>
                  <a:pt x="659" y="544"/>
                  <a:pt x="659" y="543"/>
                </a:cubicBezTo>
                <a:cubicBezTo>
                  <a:pt x="657" y="541"/>
                  <a:pt x="655" y="538"/>
                  <a:pt x="653" y="537"/>
                </a:cubicBezTo>
                <a:cubicBezTo>
                  <a:pt x="655" y="537"/>
                  <a:pt x="657" y="539"/>
                  <a:pt x="659" y="542"/>
                </a:cubicBezTo>
                <a:cubicBezTo>
                  <a:pt x="661" y="542"/>
                  <a:pt x="662" y="543"/>
                  <a:pt x="663" y="544"/>
                </a:cubicBezTo>
                <a:cubicBezTo>
                  <a:pt x="663" y="543"/>
                  <a:pt x="663" y="543"/>
                  <a:pt x="663" y="542"/>
                </a:cubicBezTo>
                <a:cubicBezTo>
                  <a:pt x="664" y="543"/>
                  <a:pt x="666" y="545"/>
                  <a:pt x="668" y="546"/>
                </a:cubicBezTo>
                <a:cubicBezTo>
                  <a:pt x="668" y="546"/>
                  <a:pt x="669" y="547"/>
                  <a:pt x="670" y="547"/>
                </a:cubicBezTo>
                <a:cubicBezTo>
                  <a:pt x="669" y="546"/>
                  <a:pt x="669" y="546"/>
                  <a:pt x="669" y="546"/>
                </a:cubicBezTo>
                <a:cubicBezTo>
                  <a:pt x="671" y="548"/>
                  <a:pt x="673" y="550"/>
                  <a:pt x="675" y="552"/>
                </a:cubicBezTo>
                <a:cubicBezTo>
                  <a:pt x="677" y="554"/>
                  <a:pt x="680" y="556"/>
                  <a:pt x="682" y="559"/>
                </a:cubicBezTo>
                <a:cubicBezTo>
                  <a:pt x="684" y="560"/>
                  <a:pt x="685" y="561"/>
                  <a:pt x="687" y="563"/>
                </a:cubicBezTo>
                <a:cubicBezTo>
                  <a:pt x="686" y="564"/>
                  <a:pt x="685" y="564"/>
                  <a:pt x="685" y="564"/>
                </a:cubicBezTo>
                <a:cubicBezTo>
                  <a:pt x="684" y="564"/>
                  <a:pt x="683" y="564"/>
                  <a:pt x="682" y="563"/>
                </a:cubicBezTo>
                <a:cubicBezTo>
                  <a:pt x="681" y="563"/>
                  <a:pt x="681" y="564"/>
                  <a:pt x="680" y="565"/>
                </a:cubicBezTo>
                <a:cubicBezTo>
                  <a:pt x="681" y="565"/>
                  <a:pt x="681" y="565"/>
                  <a:pt x="682" y="565"/>
                </a:cubicBezTo>
                <a:cubicBezTo>
                  <a:pt x="684" y="565"/>
                  <a:pt x="686" y="566"/>
                  <a:pt x="688" y="567"/>
                </a:cubicBezTo>
                <a:cubicBezTo>
                  <a:pt x="691" y="568"/>
                  <a:pt x="693" y="570"/>
                  <a:pt x="694" y="570"/>
                </a:cubicBezTo>
                <a:cubicBezTo>
                  <a:pt x="695" y="570"/>
                  <a:pt x="695" y="570"/>
                  <a:pt x="695" y="569"/>
                </a:cubicBezTo>
                <a:cubicBezTo>
                  <a:pt x="698" y="571"/>
                  <a:pt x="701" y="573"/>
                  <a:pt x="704" y="576"/>
                </a:cubicBezTo>
                <a:cubicBezTo>
                  <a:pt x="705" y="575"/>
                  <a:pt x="705" y="575"/>
                  <a:pt x="706" y="574"/>
                </a:cubicBezTo>
                <a:cubicBezTo>
                  <a:pt x="706" y="575"/>
                  <a:pt x="709" y="577"/>
                  <a:pt x="710" y="578"/>
                </a:cubicBezTo>
                <a:cubicBezTo>
                  <a:pt x="709" y="576"/>
                  <a:pt x="708" y="574"/>
                  <a:pt x="707" y="572"/>
                </a:cubicBezTo>
                <a:cubicBezTo>
                  <a:pt x="706" y="572"/>
                  <a:pt x="706" y="572"/>
                  <a:pt x="706" y="572"/>
                </a:cubicBezTo>
                <a:cubicBezTo>
                  <a:pt x="704" y="571"/>
                  <a:pt x="703" y="569"/>
                  <a:pt x="702" y="567"/>
                </a:cubicBezTo>
                <a:cubicBezTo>
                  <a:pt x="699" y="565"/>
                  <a:pt x="697" y="563"/>
                  <a:pt x="695" y="563"/>
                </a:cubicBezTo>
                <a:cubicBezTo>
                  <a:pt x="695" y="563"/>
                  <a:pt x="695" y="563"/>
                  <a:pt x="695" y="563"/>
                </a:cubicBezTo>
                <a:cubicBezTo>
                  <a:pt x="690" y="557"/>
                  <a:pt x="681" y="548"/>
                  <a:pt x="671" y="540"/>
                </a:cubicBezTo>
                <a:cubicBezTo>
                  <a:pt x="673" y="540"/>
                  <a:pt x="676" y="542"/>
                  <a:pt x="679" y="545"/>
                </a:cubicBezTo>
                <a:cubicBezTo>
                  <a:pt x="680" y="544"/>
                  <a:pt x="680" y="543"/>
                  <a:pt x="680" y="542"/>
                </a:cubicBezTo>
                <a:cubicBezTo>
                  <a:pt x="674" y="537"/>
                  <a:pt x="669" y="531"/>
                  <a:pt x="663" y="525"/>
                </a:cubicBezTo>
                <a:cubicBezTo>
                  <a:pt x="657" y="519"/>
                  <a:pt x="651" y="513"/>
                  <a:pt x="644" y="507"/>
                </a:cubicBezTo>
                <a:cubicBezTo>
                  <a:pt x="646" y="509"/>
                  <a:pt x="647" y="510"/>
                  <a:pt x="647" y="512"/>
                </a:cubicBezTo>
                <a:cubicBezTo>
                  <a:pt x="647" y="512"/>
                  <a:pt x="646" y="513"/>
                  <a:pt x="646" y="513"/>
                </a:cubicBezTo>
                <a:cubicBezTo>
                  <a:pt x="644" y="513"/>
                  <a:pt x="644" y="510"/>
                  <a:pt x="642" y="510"/>
                </a:cubicBezTo>
                <a:cubicBezTo>
                  <a:pt x="641" y="512"/>
                  <a:pt x="646" y="512"/>
                  <a:pt x="643" y="515"/>
                </a:cubicBezTo>
                <a:cubicBezTo>
                  <a:pt x="642" y="514"/>
                  <a:pt x="641" y="514"/>
                  <a:pt x="641" y="514"/>
                </a:cubicBezTo>
                <a:cubicBezTo>
                  <a:pt x="640" y="514"/>
                  <a:pt x="640" y="514"/>
                  <a:pt x="640" y="515"/>
                </a:cubicBezTo>
                <a:cubicBezTo>
                  <a:pt x="640" y="515"/>
                  <a:pt x="639" y="515"/>
                  <a:pt x="638" y="515"/>
                </a:cubicBezTo>
                <a:cubicBezTo>
                  <a:pt x="638" y="515"/>
                  <a:pt x="638" y="515"/>
                  <a:pt x="638" y="515"/>
                </a:cubicBezTo>
                <a:cubicBezTo>
                  <a:pt x="629" y="508"/>
                  <a:pt x="621" y="505"/>
                  <a:pt x="612" y="493"/>
                </a:cubicBezTo>
                <a:cubicBezTo>
                  <a:pt x="605" y="485"/>
                  <a:pt x="597" y="476"/>
                  <a:pt x="588" y="467"/>
                </a:cubicBezTo>
                <a:cubicBezTo>
                  <a:pt x="587" y="468"/>
                  <a:pt x="586" y="468"/>
                  <a:pt x="585" y="468"/>
                </a:cubicBezTo>
                <a:cubicBezTo>
                  <a:pt x="579" y="468"/>
                  <a:pt x="573" y="459"/>
                  <a:pt x="568" y="458"/>
                </a:cubicBezTo>
                <a:cubicBezTo>
                  <a:pt x="568" y="460"/>
                  <a:pt x="568" y="460"/>
                  <a:pt x="568" y="460"/>
                </a:cubicBezTo>
                <a:cubicBezTo>
                  <a:pt x="571" y="463"/>
                  <a:pt x="576" y="465"/>
                  <a:pt x="579" y="469"/>
                </a:cubicBezTo>
                <a:cubicBezTo>
                  <a:pt x="578" y="468"/>
                  <a:pt x="577" y="468"/>
                  <a:pt x="576" y="468"/>
                </a:cubicBezTo>
                <a:cubicBezTo>
                  <a:pt x="576" y="468"/>
                  <a:pt x="575" y="468"/>
                  <a:pt x="575" y="469"/>
                </a:cubicBezTo>
                <a:cubicBezTo>
                  <a:pt x="576" y="469"/>
                  <a:pt x="576" y="470"/>
                  <a:pt x="577" y="471"/>
                </a:cubicBezTo>
                <a:cubicBezTo>
                  <a:pt x="577" y="472"/>
                  <a:pt x="577" y="472"/>
                  <a:pt x="577" y="472"/>
                </a:cubicBezTo>
                <a:cubicBezTo>
                  <a:pt x="577" y="472"/>
                  <a:pt x="577" y="472"/>
                  <a:pt x="577" y="472"/>
                </a:cubicBezTo>
                <a:cubicBezTo>
                  <a:pt x="577" y="472"/>
                  <a:pt x="577" y="472"/>
                  <a:pt x="577" y="472"/>
                </a:cubicBezTo>
                <a:cubicBezTo>
                  <a:pt x="576" y="471"/>
                  <a:pt x="576" y="471"/>
                  <a:pt x="576" y="471"/>
                </a:cubicBezTo>
                <a:cubicBezTo>
                  <a:pt x="569" y="469"/>
                  <a:pt x="563" y="462"/>
                  <a:pt x="558" y="455"/>
                </a:cubicBezTo>
                <a:cubicBezTo>
                  <a:pt x="558" y="455"/>
                  <a:pt x="558" y="455"/>
                  <a:pt x="558" y="455"/>
                </a:cubicBezTo>
                <a:cubicBezTo>
                  <a:pt x="555" y="453"/>
                  <a:pt x="553" y="450"/>
                  <a:pt x="551" y="447"/>
                </a:cubicBezTo>
                <a:cubicBezTo>
                  <a:pt x="551" y="447"/>
                  <a:pt x="551" y="447"/>
                  <a:pt x="551" y="447"/>
                </a:cubicBezTo>
                <a:moveTo>
                  <a:pt x="448" y="443"/>
                </a:moveTo>
                <a:cubicBezTo>
                  <a:pt x="447" y="443"/>
                  <a:pt x="447" y="443"/>
                  <a:pt x="447" y="443"/>
                </a:cubicBezTo>
                <a:cubicBezTo>
                  <a:pt x="448" y="445"/>
                  <a:pt x="449" y="445"/>
                  <a:pt x="450" y="445"/>
                </a:cubicBezTo>
                <a:cubicBezTo>
                  <a:pt x="450" y="445"/>
                  <a:pt x="450" y="445"/>
                  <a:pt x="450" y="444"/>
                </a:cubicBezTo>
                <a:cubicBezTo>
                  <a:pt x="449" y="444"/>
                  <a:pt x="449" y="443"/>
                  <a:pt x="448" y="443"/>
                </a:cubicBezTo>
                <a:moveTo>
                  <a:pt x="535" y="439"/>
                </a:moveTo>
                <a:cubicBezTo>
                  <a:pt x="535" y="439"/>
                  <a:pt x="535" y="439"/>
                  <a:pt x="535" y="439"/>
                </a:cubicBezTo>
                <a:cubicBezTo>
                  <a:pt x="536" y="440"/>
                  <a:pt x="536" y="440"/>
                  <a:pt x="537" y="440"/>
                </a:cubicBezTo>
                <a:cubicBezTo>
                  <a:pt x="537" y="440"/>
                  <a:pt x="537" y="440"/>
                  <a:pt x="537" y="440"/>
                </a:cubicBezTo>
                <a:cubicBezTo>
                  <a:pt x="537" y="440"/>
                  <a:pt x="536" y="439"/>
                  <a:pt x="535" y="439"/>
                </a:cubicBezTo>
                <a:moveTo>
                  <a:pt x="443" y="436"/>
                </a:moveTo>
                <a:cubicBezTo>
                  <a:pt x="443" y="437"/>
                  <a:pt x="442" y="437"/>
                  <a:pt x="442" y="438"/>
                </a:cubicBezTo>
                <a:cubicBezTo>
                  <a:pt x="442" y="438"/>
                  <a:pt x="443" y="439"/>
                  <a:pt x="443" y="439"/>
                </a:cubicBezTo>
                <a:cubicBezTo>
                  <a:pt x="444" y="439"/>
                  <a:pt x="444" y="438"/>
                  <a:pt x="445" y="438"/>
                </a:cubicBezTo>
                <a:cubicBezTo>
                  <a:pt x="444" y="437"/>
                  <a:pt x="444" y="437"/>
                  <a:pt x="443" y="436"/>
                </a:cubicBezTo>
                <a:moveTo>
                  <a:pt x="500" y="436"/>
                </a:moveTo>
                <a:cubicBezTo>
                  <a:pt x="499" y="436"/>
                  <a:pt x="499" y="436"/>
                  <a:pt x="498" y="436"/>
                </a:cubicBezTo>
                <a:cubicBezTo>
                  <a:pt x="498" y="436"/>
                  <a:pt x="498" y="436"/>
                  <a:pt x="498" y="436"/>
                </a:cubicBezTo>
                <a:cubicBezTo>
                  <a:pt x="499" y="436"/>
                  <a:pt x="499" y="436"/>
                  <a:pt x="499" y="436"/>
                </a:cubicBezTo>
                <a:cubicBezTo>
                  <a:pt x="500" y="436"/>
                  <a:pt x="500" y="438"/>
                  <a:pt x="502" y="438"/>
                </a:cubicBezTo>
                <a:cubicBezTo>
                  <a:pt x="501" y="437"/>
                  <a:pt x="501" y="436"/>
                  <a:pt x="500" y="436"/>
                </a:cubicBezTo>
                <a:moveTo>
                  <a:pt x="510" y="423"/>
                </a:moveTo>
                <a:cubicBezTo>
                  <a:pt x="511" y="424"/>
                  <a:pt x="512" y="427"/>
                  <a:pt x="514" y="429"/>
                </a:cubicBezTo>
                <a:cubicBezTo>
                  <a:pt x="514" y="426"/>
                  <a:pt x="513" y="424"/>
                  <a:pt x="510" y="423"/>
                </a:cubicBezTo>
                <a:moveTo>
                  <a:pt x="531" y="422"/>
                </a:moveTo>
                <a:cubicBezTo>
                  <a:pt x="532" y="423"/>
                  <a:pt x="532" y="423"/>
                  <a:pt x="532" y="423"/>
                </a:cubicBezTo>
                <a:cubicBezTo>
                  <a:pt x="531" y="423"/>
                  <a:pt x="531" y="422"/>
                  <a:pt x="531" y="422"/>
                </a:cubicBezTo>
                <a:moveTo>
                  <a:pt x="500" y="420"/>
                </a:moveTo>
                <a:cubicBezTo>
                  <a:pt x="503" y="423"/>
                  <a:pt x="505" y="425"/>
                  <a:pt x="504" y="427"/>
                </a:cubicBezTo>
                <a:cubicBezTo>
                  <a:pt x="504" y="427"/>
                  <a:pt x="504" y="427"/>
                  <a:pt x="505" y="427"/>
                </a:cubicBezTo>
                <a:cubicBezTo>
                  <a:pt x="506" y="427"/>
                  <a:pt x="508" y="429"/>
                  <a:pt x="510" y="430"/>
                </a:cubicBezTo>
                <a:cubicBezTo>
                  <a:pt x="512" y="432"/>
                  <a:pt x="514" y="434"/>
                  <a:pt x="515" y="434"/>
                </a:cubicBezTo>
                <a:cubicBezTo>
                  <a:pt x="515" y="434"/>
                  <a:pt x="515" y="434"/>
                  <a:pt x="515" y="434"/>
                </a:cubicBezTo>
                <a:cubicBezTo>
                  <a:pt x="514" y="433"/>
                  <a:pt x="514" y="432"/>
                  <a:pt x="513" y="431"/>
                </a:cubicBezTo>
                <a:cubicBezTo>
                  <a:pt x="513" y="430"/>
                  <a:pt x="514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511" y="429"/>
                  <a:pt x="508" y="424"/>
                  <a:pt x="507" y="422"/>
                </a:cubicBezTo>
                <a:cubicBezTo>
                  <a:pt x="508" y="422"/>
                  <a:pt x="508" y="422"/>
                  <a:pt x="508" y="422"/>
                </a:cubicBezTo>
                <a:cubicBezTo>
                  <a:pt x="505" y="421"/>
                  <a:pt x="502" y="421"/>
                  <a:pt x="500" y="420"/>
                </a:cubicBezTo>
                <a:moveTo>
                  <a:pt x="423" y="420"/>
                </a:moveTo>
                <a:cubicBezTo>
                  <a:pt x="425" y="421"/>
                  <a:pt x="427" y="425"/>
                  <a:pt x="429" y="425"/>
                </a:cubicBezTo>
                <a:cubicBezTo>
                  <a:pt x="430" y="425"/>
                  <a:pt x="430" y="425"/>
                  <a:pt x="430" y="425"/>
                </a:cubicBezTo>
                <a:cubicBezTo>
                  <a:pt x="430" y="423"/>
                  <a:pt x="426" y="421"/>
                  <a:pt x="423" y="420"/>
                </a:cubicBezTo>
                <a:moveTo>
                  <a:pt x="510" y="415"/>
                </a:moveTo>
                <a:cubicBezTo>
                  <a:pt x="513" y="417"/>
                  <a:pt x="515" y="420"/>
                  <a:pt x="516" y="422"/>
                </a:cubicBezTo>
                <a:cubicBezTo>
                  <a:pt x="516" y="422"/>
                  <a:pt x="517" y="422"/>
                  <a:pt x="517" y="422"/>
                </a:cubicBezTo>
                <a:cubicBezTo>
                  <a:pt x="518" y="422"/>
                  <a:pt x="519" y="422"/>
                  <a:pt x="520" y="422"/>
                </a:cubicBezTo>
                <a:cubicBezTo>
                  <a:pt x="517" y="419"/>
                  <a:pt x="514" y="416"/>
                  <a:pt x="510" y="415"/>
                </a:cubicBezTo>
                <a:moveTo>
                  <a:pt x="519" y="406"/>
                </a:moveTo>
                <a:cubicBezTo>
                  <a:pt x="520" y="407"/>
                  <a:pt x="521" y="408"/>
                  <a:pt x="522" y="409"/>
                </a:cubicBezTo>
                <a:cubicBezTo>
                  <a:pt x="523" y="410"/>
                  <a:pt x="525" y="410"/>
                  <a:pt x="527" y="413"/>
                </a:cubicBezTo>
                <a:cubicBezTo>
                  <a:pt x="526" y="413"/>
                  <a:pt x="526" y="413"/>
                  <a:pt x="526" y="413"/>
                </a:cubicBezTo>
                <a:cubicBezTo>
                  <a:pt x="527" y="414"/>
                  <a:pt x="527" y="414"/>
                  <a:pt x="527" y="414"/>
                </a:cubicBezTo>
                <a:cubicBezTo>
                  <a:pt x="526" y="415"/>
                  <a:pt x="525" y="415"/>
                  <a:pt x="524" y="415"/>
                </a:cubicBezTo>
                <a:cubicBezTo>
                  <a:pt x="525" y="417"/>
                  <a:pt x="526" y="418"/>
                  <a:pt x="527" y="419"/>
                </a:cubicBezTo>
                <a:cubicBezTo>
                  <a:pt x="528" y="419"/>
                  <a:pt x="528" y="419"/>
                  <a:pt x="528" y="419"/>
                </a:cubicBezTo>
                <a:cubicBezTo>
                  <a:pt x="529" y="419"/>
                  <a:pt x="530" y="421"/>
                  <a:pt x="531" y="422"/>
                </a:cubicBezTo>
                <a:cubicBezTo>
                  <a:pt x="531" y="420"/>
                  <a:pt x="530" y="418"/>
                  <a:pt x="528" y="416"/>
                </a:cubicBezTo>
                <a:cubicBezTo>
                  <a:pt x="539" y="424"/>
                  <a:pt x="551" y="437"/>
                  <a:pt x="563" y="445"/>
                </a:cubicBezTo>
                <a:cubicBezTo>
                  <a:pt x="566" y="447"/>
                  <a:pt x="563" y="449"/>
                  <a:pt x="564" y="450"/>
                </a:cubicBezTo>
                <a:cubicBezTo>
                  <a:pt x="565" y="450"/>
                  <a:pt x="565" y="450"/>
                  <a:pt x="566" y="450"/>
                </a:cubicBezTo>
                <a:cubicBezTo>
                  <a:pt x="569" y="450"/>
                  <a:pt x="572" y="451"/>
                  <a:pt x="574" y="453"/>
                </a:cubicBezTo>
                <a:cubicBezTo>
                  <a:pt x="566" y="445"/>
                  <a:pt x="558" y="437"/>
                  <a:pt x="551" y="429"/>
                </a:cubicBezTo>
                <a:cubicBezTo>
                  <a:pt x="540" y="422"/>
                  <a:pt x="529" y="414"/>
                  <a:pt x="519" y="406"/>
                </a:cubicBezTo>
                <a:moveTo>
                  <a:pt x="493" y="405"/>
                </a:moveTo>
                <a:cubicBezTo>
                  <a:pt x="493" y="405"/>
                  <a:pt x="492" y="405"/>
                  <a:pt x="492" y="405"/>
                </a:cubicBezTo>
                <a:cubicBezTo>
                  <a:pt x="495" y="408"/>
                  <a:pt x="498" y="413"/>
                  <a:pt x="501" y="413"/>
                </a:cubicBezTo>
                <a:cubicBezTo>
                  <a:pt x="502" y="413"/>
                  <a:pt x="503" y="413"/>
                  <a:pt x="503" y="412"/>
                </a:cubicBezTo>
                <a:cubicBezTo>
                  <a:pt x="500" y="410"/>
                  <a:pt x="497" y="405"/>
                  <a:pt x="493" y="405"/>
                </a:cubicBezTo>
                <a:moveTo>
                  <a:pt x="485" y="404"/>
                </a:moveTo>
                <a:cubicBezTo>
                  <a:pt x="482" y="405"/>
                  <a:pt x="484" y="408"/>
                  <a:pt x="485" y="408"/>
                </a:cubicBezTo>
                <a:cubicBezTo>
                  <a:pt x="486" y="408"/>
                  <a:pt x="486" y="407"/>
                  <a:pt x="486" y="407"/>
                </a:cubicBezTo>
                <a:cubicBezTo>
                  <a:pt x="486" y="407"/>
                  <a:pt x="485" y="406"/>
                  <a:pt x="486" y="406"/>
                </a:cubicBezTo>
                <a:cubicBezTo>
                  <a:pt x="486" y="405"/>
                  <a:pt x="485" y="405"/>
                  <a:pt x="485" y="404"/>
                </a:cubicBezTo>
                <a:moveTo>
                  <a:pt x="478" y="392"/>
                </a:moveTo>
                <a:cubicBezTo>
                  <a:pt x="478" y="392"/>
                  <a:pt x="477" y="392"/>
                  <a:pt x="477" y="392"/>
                </a:cubicBezTo>
                <a:cubicBezTo>
                  <a:pt x="478" y="393"/>
                  <a:pt x="477" y="395"/>
                  <a:pt x="479" y="396"/>
                </a:cubicBezTo>
                <a:cubicBezTo>
                  <a:pt x="482" y="394"/>
                  <a:pt x="480" y="392"/>
                  <a:pt x="478" y="392"/>
                </a:cubicBezTo>
                <a:moveTo>
                  <a:pt x="498" y="391"/>
                </a:moveTo>
                <a:cubicBezTo>
                  <a:pt x="500" y="393"/>
                  <a:pt x="502" y="395"/>
                  <a:pt x="499" y="396"/>
                </a:cubicBezTo>
                <a:cubicBezTo>
                  <a:pt x="505" y="398"/>
                  <a:pt x="511" y="405"/>
                  <a:pt x="515" y="407"/>
                </a:cubicBezTo>
                <a:cubicBezTo>
                  <a:pt x="516" y="407"/>
                  <a:pt x="516" y="407"/>
                  <a:pt x="516" y="407"/>
                </a:cubicBezTo>
                <a:cubicBezTo>
                  <a:pt x="513" y="405"/>
                  <a:pt x="510" y="401"/>
                  <a:pt x="508" y="399"/>
                </a:cubicBezTo>
                <a:cubicBezTo>
                  <a:pt x="508" y="399"/>
                  <a:pt x="509" y="399"/>
                  <a:pt x="510" y="400"/>
                </a:cubicBezTo>
                <a:cubicBezTo>
                  <a:pt x="506" y="397"/>
                  <a:pt x="502" y="394"/>
                  <a:pt x="498" y="391"/>
                </a:cubicBezTo>
                <a:moveTo>
                  <a:pt x="495" y="391"/>
                </a:moveTo>
                <a:cubicBezTo>
                  <a:pt x="493" y="391"/>
                  <a:pt x="492" y="393"/>
                  <a:pt x="496" y="393"/>
                </a:cubicBezTo>
                <a:cubicBezTo>
                  <a:pt x="496" y="392"/>
                  <a:pt x="495" y="391"/>
                  <a:pt x="495" y="391"/>
                </a:cubicBezTo>
                <a:moveTo>
                  <a:pt x="480" y="389"/>
                </a:moveTo>
                <a:cubicBezTo>
                  <a:pt x="483" y="392"/>
                  <a:pt x="485" y="393"/>
                  <a:pt x="486" y="393"/>
                </a:cubicBezTo>
                <a:cubicBezTo>
                  <a:pt x="487" y="393"/>
                  <a:pt x="486" y="389"/>
                  <a:pt x="480" y="389"/>
                </a:cubicBezTo>
                <a:moveTo>
                  <a:pt x="482" y="378"/>
                </a:moveTo>
                <a:cubicBezTo>
                  <a:pt x="481" y="378"/>
                  <a:pt x="481" y="378"/>
                  <a:pt x="480" y="379"/>
                </a:cubicBezTo>
                <a:cubicBezTo>
                  <a:pt x="480" y="380"/>
                  <a:pt x="480" y="380"/>
                  <a:pt x="479" y="380"/>
                </a:cubicBezTo>
                <a:cubicBezTo>
                  <a:pt x="479" y="380"/>
                  <a:pt x="478" y="380"/>
                  <a:pt x="477" y="379"/>
                </a:cubicBezTo>
                <a:cubicBezTo>
                  <a:pt x="477" y="384"/>
                  <a:pt x="486" y="391"/>
                  <a:pt x="490" y="393"/>
                </a:cubicBezTo>
                <a:cubicBezTo>
                  <a:pt x="492" y="388"/>
                  <a:pt x="486" y="388"/>
                  <a:pt x="486" y="386"/>
                </a:cubicBezTo>
                <a:cubicBezTo>
                  <a:pt x="486" y="385"/>
                  <a:pt x="486" y="384"/>
                  <a:pt x="487" y="384"/>
                </a:cubicBezTo>
                <a:cubicBezTo>
                  <a:pt x="488" y="384"/>
                  <a:pt x="489" y="385"/>
                  <a:pt x="491" y="387"/>
                </a:cubicBezTo>
                <a:cubicBezTo>
                  <a:pt x="492" y="388"/>
                  <a:pt x="494" y="389"/>
                  <a:pt x="495" y="389"/>
                </a:cubicBezTo>
                <a:cubicBezTo>
                  <a:pt x="495" y="389"/>
                  <a:pt x="496" y="389"/>
                  <a:pt x="496" y="389"/>
                </a:cubicBezTo>
                <a:cubicBezTo>
                  <a:pt x="491" y="385"/>
                  <a:pt x="486" y="382"/>
                  <a:pt x="482" y="378"/>
                </a:cubicBezTo>
                <a:moveTo>
                  <a:pt x="469" y="374"/>
                </a:moveTo>
                <a:cubicBezTo>
                  <a:pt x="469" y="374"/>
                  <a:pt x="469" y="374"/>
                  <a:pt x="469" y="374"/>
                </a:cubicBezTo>
                <a:cubicBezTo>
                  <a:pt x="469" y="375"/>
                  <a:pt x="472" y="379"/>
                  <a:pt x="474" y="379"/>
                </a:cubicBezTo>
                <a:cubicBezTo>
                  <a:pt x="475" y="379"/>
                  <a:pt x="475" y="378"/>
                  <a:pt x="476" y="378"/>
                </a:cubicBezTo>
                <a:cubicBezTo>
                  <a:pt x="474" y="376"/>
                  <a:pt x="471" y="374"/>
                  <a:pt x="469" y="374"/>
                </a:cubicBezTo>
                <a:moveTo>
                  <a:pt x="447" y="372"/>
                </a:moveTo>
                <a:cubicBezTo>
                  <a:pt x="447" y="372"/>
                  <a:pt x="447" y="372"/>
                  <a:pt x="447" y="372"/>
                </a:cubicBezTo>
                <a:cubicBezTo>
                  <a:pt x="451" y="378"/>
                  <a:pt x="457" y="380"/>
                  <a:pt x="461" y="384"/>
                </a:cubicBezTo>
                <a:cubicBezTo>
                  <a:pt x="468" y="391"/>
                  <a:pt x="472" y="398"/>
                  <a:pt x="482" y="401"/>
                </a:cubicBezTo>
                <a:cubicBezTo>
                  <a:pt x="477" y="396"/>
                  <a:pt x="471" y="391"/>
                  <a:pt x="466" y="388"/>
                </a:cubicBezTo>
                <a:cubicBezTo>
                  <a:pt x="458" y="381"/>
                  <a:pt x="454" y="372"/>
                  <a:pt x="447" y="372"/>
                </a:cubicBezTo>
                <a:moveTo>
                  <a:pt x="402" y="369"/>
                </a:moveTo>
                <a:cubicBezTo>
                  <a:pt x="402" y="369"/>
                  <a:pt x="402" y="369"/>
                  <a:pt x="401" y="369"/>
                </a:cubicBezTo>
                <a:cubicBezTo>
                  <a:pt x="406" y="370"/>
                  <a:pt x="406" y="378"/>
                  <a:pt x="409" y="378"/>
                </a:cubicBezTo>
                <a:cubicBezTo>
                  <a:pt x="410" y="378"/>
                  <a:pt x="410" y="378"/>
                  <a:pt x="411" y="378"/>
                </a:cubicBezTo>
                <a:cubicBezTo>
                  <a:pt x="407" y="375"/>
                  <a:pt x="410" y="376"/>
                  <a:pt x="412" y="375"/>
                </a:cubicBezTo>
                <a:cubicBezTo>
                  <a:pt x="409" y="372"/>
                  <a:pt x="405" y="369"/>
                  <a:pt x="402" y="369"/>
                </a:cubicBezTo>
                <a:moveTo>
                  <a:pt x="464" y="366"/>
                </a:moveTo>
                <a:cubicBezTo>
                  <a:pt x="463" y="367"/>
                  <a:pt x="463" y="367"/>
                  <a:pt x="462" y="368"/>
                </a:cubicBezTo>
                <a:cubicBezTo>
                  <a:pt x="463" y="368"/>
                  <a:pt x="463" y="369"/>
                  <a:pt x="464" y="369"/>
                </a:cubicBezTo>
                <a:cubicBezTo>
                  <a:pt x="464" y="369"/>
                  <a:pt x="465" y="368"/>
                  <a:pt x="465" y="368"/>
                </a:cubicBezTo>
                <a:cubicBezTo>
                  <a:pt x="465" y="367"/>
                  <a:pt x="464" y="367"/>
                  <a:pt x="464" y="366"/>
                </a:cubicBezTo>
                <a:moveTo>
                  <a:pt x="437" y="363"/>
                </a:moveTo>
                <a:cubicBezTo>
                  <a:pt x="437" y="363"/>
                  <a:pt x="436" y="364"/>
                  <a:pt x="436" y="364"/>
                </a:cubicBezTo>
                <a:cubicBezTo>
                  <a:pt x="436" y="365"/>
                  <a:pt x="437" y="365"/>
                  <a:pt x="437" y="366"/>
                </a:cubicBezTo>
                <a:cubicBezTo>
                  <a:pt x="438" y="365"/>
                  <a:pt x="439" y="366"/>
                  <a:pt x="440" y="365"/>
                </a:cubicBezTo>
                <a:cubicBezTo>
                  <a:pt x="439" y="364"/>
                  <a:pt x="438" y="363"/>
                  <a:pt x="437" y="363"/>
                </a:cubicBezTo>
                <a:moveTo>
                  <a:pt x="460" y="359"/>
                </a:moveTo>
                <a:cubicBezTo>
                  <a:pt x="464" y="363"/>
                  <a:pt x="467" y="366"/>
                  <a:pt x="471" y="369"/>
                </a:cubicBezTo>
                <a:cubicBezTo>
                  <a:pt x="468" y="366"/>
                  <a:pt x="464" y="363"/>
                  <a:pt x="460" y="359"/>
                </a:cubicBezTo>
                <a:moveTo>
                  <a:pt x="400" y="357"/>
                </a:moveTo>
                <a:cubicBezTo>
                  <a:pt x="399" y="357"/>
                  <a:pt x="399" y="357"/>
                  <a:pt x="398" y="357"/>
                </a:cubicBezTo>
                <a:cubicBezTo>
                  <a:pt x="399" y="358"/>
                  <a:pt x="401" y="359"/>
                  <a:pt x="400" y="360"/>
                </a:cubicBezTo>
                <a:cubicBezTo>
                  <a:pt x="400" y="360"/>
                  <a:pt x="399" y="360"/>
                  <a:pt x="399" y="360"/>
                </a:cubicBezTo>
                <a:cubicBezTo>
                  <a:pt x="399" y="360"/>
                  <a:pt x="399" y="360"/>
                  <a:pt x="398" y="360"/>
                </a:cubicBezTo>
                <a:cubicBezTo>
                  <a:pt x="399" y="361"/>
                  <a:pt x="400" y="362"/>
                  <a:pt x="401" y="362"/>
                </a:cubicBezTo>
                <a:cubicBezTo>
                  <a:pt x="402" y="362"/>
                  <a:pt x="403" y="361"/>
                  <a:pt x="404" y="360"/>
                </a:cubicBezTo>
                <a:cubicBezTo>
                  <a:pt x="403" y="359"/>
                  <a:pt x="401" y="357"/>
                  <a:pt x="400" y="357"/>
                </a:cubicBezTo>
                <a:moveTo>
                  <a:pt x="392" y="357"/>
                </a:moveTo>
                <a:cubicBezTo>
                  <a:pt x="391" y="358"/>
                  <a:pt x="390" y="357"/>
                  <a:pt x="389" y="358"/>
                </a:cubicBezTo>
                <a:cubicBezTo>
                  <a:pt x="389" y="358"/>
                  <a:pt x="390" y="361"/>
                  <a:pt x="391" y="361"/>
                </a:cubicBezTo>
                <a:cubicBezTo>
                  <a:pt x="392" y="361"/>
                  <a:pt x="392" y="361"/>
                  <a:pt x="392" y="361"/>
                </a:cubicBezTo>
                <a:cubicBezTo>
                  <a:pt x="392" y="360"/>
                  <a:pt x="392" y="359"/>
                  <a:pt x="393" y="358"/>
                </a:cubicBezTo>
                <a:cubicBezTo>
                  <a:pt x="393" y="358"/>
                  <a:pt x="392" y="357"/>
                  <a:pt x="392" y="357"/>
                </a:cubicBezTo>
                <a:moveTo>
                  <a:pt x="390" y="351"/>
                </a:moveTo>
                <a:cubicBezTo>
                  <a:pt x="390" y="351"/>
                  <a:pt x="389" y="351"/>
                  <a:pt x="389" y="352"/>
                </a:cubicBezTo>
                <a:cubicBezTo>
                  <a:pt x="390" y="352"/>
                  <a:pt x="392" y="355"/>
                  <a:pt x="393" y="355"/>
                </a:cubicBezTo>
                <a:cubicBezTo>
                  <a:pt x="393" y="355"/>
                  <a:pt x="393" y="355"/>
                  <a:pt x="394" y="355"/>
                </a:cubicBezTo>
                <a:cubicBezTo>
                  <a:pt x="392" y="354"/>
                  <a:pt x="391" y="351"/>
                  <a:pt x="390" y="351"/>
                </a:cubicBezTo>
                <a:moveTo>
                  <a:pt x="399" y="341"/>
                </a:moveTo>
                <a:cubicBezTo>
                  <a:pt x="398" y="341"/>
                  <a:pt x="398" y="341"/>
                  <a:pt x="397" y="342"/>
                </a:cubicBezTo>
                <a:cubicBezTo>
                  <a:pt x="398" y="346"/>
                  <a:pt x="403" y="349"/>
                  <a:pt x="406" y="349"/>
                </a:cubicBezTo>
                <a:cubicBezTo>
                  <a:pt x="407" y="349"/>
                  <a:pt x="408" y="349"/>
                  <a:pt x="409" y="348"/>
                </a:cubicBezTo>
                <a:cubicBezTo>
                  <a:pt x="405" y="347"/>
                  <a:pt x="402" y="341"/>
                  <a:pt x="399" y="341"/>
                </a:cubicBezTo>
                <a:moveTo>
                  <a:pt x="378" y="340"/>
                </a:moveTo>
                <a:cubicBezTo>
                  <a:pt x="377" y="340"/>
                  <a:pt x="377" y="340"/>
                  <a:pt x="377" y="340"/>
                </a:cubicBezTo>
                <a:cubicBezTo>
                  <a:pt x="377" y="342"/>
                  <a:pt x="378" y="342"/>
                  <a:pt x="379" y="342"/>
                </a:cubicBezTo>
                <a:cubicBezTo>
                  <a:pt x="379" y="342"/>
                  <a:pt x="379" y="342"/>
                  <a:pt x="379" y="341"/>
                </a:cubicBezTo>
                <a:cubicBezTo>
                  <a:pt x="379" y="340"/>
                  <a:pt x="379" y="340"/>
                  <a:pt x="378" y="340"/>
                </a:cubicBezTo>
                <a:moveTo>
                  <a:pt x="346" y="310"/>
                </a:moveTo>
                <a:cubicBezTo>
                  <a:pt x="346" y="310"/>
                  <a:pt x="346" y="310"/>
                  <a:pt x="346" y="310"/>
                </a:cubicBezTo>
                <a:cubicBezTo>
                  <a:pt x="347" y="311"/>
                  <a:pt x="348" y="312"/>
                  <a:pt x="348" y="312"/>
                </a:cubicBezTo>
                <a:cubicBezTo>
                  <a:pt x="349" y="312"/>
                  <a:pt x="349" y="311"/>
                  <a:pt x="348" y="311"/>
                </a:cubicBezTo>
                <a:cubicBezTo>
                  <a:pt x="348" y="310"/>
                  <a:pt x="347" y="310"/>
                  <a:pt x="346" y="310"/>
                </a:cubicBezTo>
                <a:moveTo>
                  <a:pt x="829" y="1089"/>
                </a:moveTo>
                <a:cubicBezTo>
                  <a:pt x="829" y="1089"/>
                  <a:pt x="827" y="1088"/>
                  <a:pt x="826" y="1086"/>
                </a:cubicBezTo>
                <a:cubicBezTo>
                  <a:pt x="826" y="1086"/>
                  <a:pt x="826" y="1086"/>
                  <a:pt x="827" y="1086"/>
                </a:cubicBezTo>
                <a:cubicBezTo>
                  <a:pt x="828" y="1086"/>
                  <a:pt x="829" y="1087"/>
                  <a:pt x="829" y="1088"/>
                </a:cubicBezTo>
                <a:cubicBezTo>
                  <a:pt x="830" y="1088"/>
                  <a:pt x="830" y="1089"/>
                  <a:pt x="829" y="1089"/>
                </a:cubicBezTo>
                <a:moveTo>
                  <a:pt x="710" y="1045"/>
                </a:moveTo>
                <a:cubicBezTo>
                  <a:pt x="707" y="1045"/>
                  <a:pt x="704" y="1041"/>
                  <a:pt x="701" y="1040"/>
                </a:cubicBezTo>
                <a:cubicBezTo>
                  <a:pt x="702" y="1039"/>
                  <a:pt x="703" y="1039"/>
                  <a:pt x="704" y="1039"/>
                </a:cubicBezTo>
                <a:cubicBezTo>
                  <a:pt x="706" y="1039"/>
                  <a:pt x="709" y="1043"/>
                  <a:pt x="712" y="1045"/>
                </a:cubicBezTo>
                <a:cubicBezTo>
                  <a:pt x="711" y="1045"/>
                  <a:pt x="710" y="1045"/>
                  <a:pt x="710" y="1045"/>
                </a:cubicBezTo>
                <a:moveTo>
                  <a:pt x="635" y="1021"/>
                </a:moveTo>
                <a:cubicBezTo>
                  <a:pt x="631" y="1021"/>
                  <a:pt x="631" y="1017"/>
                  <a:pt x="629" y="1014"/>
                </a:cubicBezTo>
                <a:cubicBezTo>
                  <a:pt x="629" y="1014"/>
                  <a:pt x="629" y="1014"/>
                  <a:pt x="629" y="1014"/>
                </a:cubicBezTo>
                <a:cubicBezTo>
                  <a:pt x="632" y="1014"/>
                  <a:pt x="632" y="1019"/>
                  <a:pt x="636" y="1021"/>
                </a:cubicBezTo>
                <a:cubicBezTo>
                  <a:pt x="636" y="1021"/>
                  <a:pt x="635" y="1021"/>
                  <a:pt x="635" y="1021"/>
                </a:cubicBezTo>
                <a:moveTo>
                  <a:pt x="630" y="1010"/>
                </a:moveTo>
                <a:cubicBezTo>
                  <a:pt x="627" y="1010"/>
                  <a:pt x="623" y="1004"/>
                  <a:pt x="620" y="1002"/>
                </a:cubicBezTo>
                <a:cubicBezTo>
                  <a:pt x="620" y="1002"/>
                  <a:pt x="621" y="1002"/>
                  <a:pt x="621" y="1002"/>
                </a:cubicBezTo>
                <a:cubicBezTo>
                  <a:pt x="624" y="1002"/>
                  <a:pt x="627" y="1008"/>
                  <a:pt x="631" y="1010"/>
                </a:cubicBezTo>
                <a:cubicBezTo>
                  <a:pt x="630" y="1010"/>
                  <a:pt x="630" y="1010"/>
                  <a:pt x="630" y="1010"/>
                </a:cubicBezTo>
                <a:moveTo>
                  <a:pt x="857" y="982"/>
                </a:moveTo>
                <a:cubicBezTo>
                  <a:pt x="855" y="982"/>
                  <a:pt x="853" y="978"/>
                  <a:pt x="851" y="977"/>
                </a:cubicBezTo>
                <a:cubicBezTo>
                  <a:pt x="852" y="976"/>
                  <a:pt x="853" y="976"/>
                  <a:pt x="854" y="976"/>
                </a:cubicBezTo>
                <a:cubicBezTo>
                  <a:pt x="856" y="976"/>
                  <a:pt x="857" y="980"/>
                  <a:pt x="858" y="982"/>
                </a:cubicBezTo>
                <a:cubicBezTo>
                  <a:pt x="857" y="982"/>
                  <a:pt x="857" y="982"/>
                  <a:pt x="857" y="982"/>
                </a:cubicBezTo>
                <a:moveTo>
                  <a:pt x="649" y="1010"/>
                </a:moveTo>
                <a:cubicBezTo>
                  <a:pt x="643" y="1010"/>
                  <a:pt x="637" y="1004"/>
                  <a:pt x="633" y="1000"/>
                </a:cubicBezTo>
                <a:cubicBezTo>
                  <a:pt x="624" y="991"/>
                  <a:pt x="617" y="981"/>
                  <a:pt x="609" y="972"/>
                </a:cubicBezTo>
                <a:cubicBezTo>
                  <a:pt x="628" y="984"/>
                  <a:pt x="629" y="992"/>
                  <a:pt x="651" y="1010"/>
                </a:cubicBezTo>
                <a:cubicBezTo>
                  <a:pt x="650" y="1010"/>
                  <a:pt x="650" y="1010"/>
                  <a:pt x="649" y="1010"/>
                </a:cubicBezTo>
                <a:moveTo>
                  <a:pt x="910" y="978"/>
                </a:moveTo>
                <a:cubicBezTo>
                  <a:pt x="908" y="976"/>
                  <a:pt x="907" y="975"/>
                  <a:pt x="907" y="973"/>
                </a:cubicBezTo>
                <a:cubicBezTo>
                  <a:pt x="907" y="972"/>
                  <a:pt x="908" y="972"/>
                  <a:pt x="908" y="972"/>
                </a:cubicBezTo>
                <a:cubicBezTo>
                  <a:pt x="911" y="972"/>
                  <a:pt x="913" y="976"/>
                  <a:pt x="910" y="978"/>
                </a:cubicBezTo>
                <a:moveTo>
                  <a:pt x="865" y="977"/>
                </a:moveTo>
                <a:cubicBezTo>
                  <a:pt x="864" y="977"/>
                  <a:pt x="862" y="975"/>
                  <a:pt x="860" y="974"/>
                </a:cubicBezTo>
                <a:cubicBezTo>
                  <a:pt x="862" y="973"/>
                  <a:pt x="863" y="972"/>
                  <a:pt x="865" y="971"/>
                </a:cubicBezTo>
                <a:cubicBezTo>
                  <a:pt x="869" y="972"/>
                  <a:pt x="863" y="974"/>
                  <a:pt x="867" y="976"/>
                </a:cubicBezTo>
                <a:cubicBezTo>
                  <a:pt x="866" y="977"/>
                  <a:pt x="866" y="977"/>
                  <a:pt x="865" y="977"/>
                </a:cubicBezTo>
                <a:moveTo>
                  <a:pt x="886" y="975"/>
                </a:moveTo>
                <a:cubicBezTo>
                  <a:pt x="884" y="975"/>
                  <a:pt x="881" y="974"/>
                  <a:pt x="878" y="970"/>
                </a:cubicBezTo>
                <a:cubicBezTo>
                  <a:pt x="882" y="973"/>
                  <a:pt x="886" y="970"/>
                  <a:pt x="890" y="975"/>
                </a:cubicBezTo>
                <a:cubicBezTo>
                  <a:pt x="889" y="975"/>
                  <a:pt x="888" y="975"/>
                  <a:pt x="886" y="975"/>
                </a:cubicBezTo>
                <a:moveTo>
                  <a:pt x="645" y="970"/>
                </a:moveTo>
                <a:cubicBezTo>
                  <a:pt x="647" y="970"/>
                  <a:pt x="646" y="969"/>
                  <a:pt x="649" y="968"/>
                </a:cubicBezTo>
                <a:cubicBezTo>
                  <a:pt x="651" y="970"/>
                  <a:pt x="653" y="972"/>
                  <a:pt x="655" y="974"/>
                </a:cubicBezTo>
                <a:cubicBezTo>
                  <a:pt x="655" y="974"/>
                  <a:pt x="654" y="974"/>
                  <a:pt x="654" y="974"/>
                </a:cubicBezTo>
                <a:cubicBezTo>
                  <a:pt x="653" y="974"/>
                  <a:pt x="652" y="973"/>
                  <a:pt x="651" y="972"/>
                </a:cubicBezTo>
                <a:cubicBezTo>
                  <a:pt x="650" y="973"/>
                  <a:pt x="649" y="974"/>
                  <a:pt x="648" y="975"/>
                </a:cubicBezTo>
                <a:cubicBezTo>
                  <a:pt x="647" y="973"/>
                  <a:pt x="645" y="972"/>
                  <a:pt x="644" y="970"/>
                </a:cubicBezTo>
                <a:cubicBezTo>
                  <a:pt x="644" y="970"/>
                  <a:pt x="645" y="970"/>
                  <a:pt x="645" y="970"/>
                </a:cubicBezTo>
                <a:moveTo>
                  <a:pt x="871" y="971"/>
                </a:moveTo>
                <a:cubicBezTo>
                  <a:pt x="869" y="968"/>
                  <a:pt x="867" y="970"/>
                  <a:pt x="865" y="967"/>
                </a:cubicBezTo>
                <a:cubicBezTo>
                  <a:pt x="865" y="966"/>
                  <a:pt x="866" y="965"/>
                  <a:pt x="867" y="965"/>
                </a:cubicBezTo>
                <a:cubicBezTo>
                  <a:pt x="870" y="965"/>
                  <a:pt x="874" y="969"/>
                  <a:pt x="871" y="971"/>
                </a:cubicBezTo>
                <a:moveTo>
                  <a:pt x="640" y="967"/>
                </a:moveTo>
                <a:cubicBezTo>
                  <a:pt x="639" y="967"/>
                  <a:pt x="637" y="965"/>
                  <a:pt x="635" y="964"/>
                </a:cubicBezTo>
                <a:cubicBezTo>
                  <a:pt x="636" y="963"/>
                  <a:pt x="636" y="962"/>
                  <a:pt x="637" y="962"/>
                </a:cubicBezTo>
                <a:cubicBezTo>
                  <a:pt x="639" y="962"/>
                  <a:pt x="640" y="965"/>
                  <a:pt x="642" y="966"/>
                </a:cubicBezTo>
                <a:cubicBezTo>
                  <a:pt x="641" y="967"/>
                  <a:pt x="641" y="967"/>
                  <a:pt x="640" y="967"/>
                </a:cubicBezTo>
                <a:moveTo>
                  <a:pt x="851" y="968"/>
                </a:moveTo>
                <a:cubicBezTo>
                  <a:pt x="848" y="966"/>
                  <a:pt x="849" y="964"/>
                  <a:pt x="852" y="962"/>
                </a:cubicBezTo>
                <a:cubicBezTo>
                  <a:pt x="854" y="964"/>
                  <a:pt x="856" y="965"/>
                  <a:pt x="858" y="967"/>
                </a:cubicBezTo>
                <a:cubicBezTo>
                  <a:pt x="857" y="968"/>
                  <a:pt x="857" y="968"/>
                  <a:pt x="856" y="968"/>
                </a:cubicBezTo>
                <a:cubicBezTo>
                  <a:pt x="856" y="968"/>
                  <a:pt x="855" y="968"/>
                  <a:pt x="855" y="967"/>
                </a:cubicBezTo>
                <a:cubicBezTo>
                  <a:pt x="854" y="967"/>
                  <a:pt x="853" y="967"/>
                  <a:pt x="853" y="967"/>
                </a:cubicBezTo>
                <a:cubicBezTo>
                  <a:pt x="852" y="967"/>
                  <a:pt x="852" y="967"/>
                  <a:pt x="851" y="968"/>
                </a:cubicBezTo>
                <a:moveTo>
                  <a:pt x="865" y="960"/>
                </a:moveTo>
                <a:cubicBezTo>
                  <a:pt x="864" y="958"/>
                  <a:pt x="865" y="958"/>
                  <a:pt x="866" y="958"/>
                </a:cubicBezTo>
                <a:cubicBezTo>
                  <a:pt x="867" y="958"/>
                  <a:pt x="869" y="958"/>
                  <a:pt x="869" y="959"/>
                </a:cubicBezTo>
                <a:cubicBezTo>
                  <a:pt x="871" y="960"/>
                  <a:pt x="870" y="962"/>
                  <a:pt x="872" y="963"/>
                </a:cubicBezTo>
                <a:cubicBezTo>
                  <a:pt x="872" y="964"/>
                  <a:pt x="871" y="964"/>
                  <a:pt x="871" y="964"/>
                </a:cubicBezTo>
                <a:cubicBezTo>
                  <a:pt x="869" y="964"/>
                  <a:pt x="869" y="963"/>
                  <a:pt x="868" y="962"/>
                </a:cubicBezTo>
                <a:cubicBezTo>
                  <a:pt x="867" y="961"/>
                  <a:pt x="866" y="959"/>
                  <a:pt x="865" y="959"/>
                </a:cubicBezTo>
                <a:cubicBezTo>
                  <a:pt x="865" y="959"/>
                  <a:pt x="865" y="960"/>
                  <a:pt x="865" y="960"/>
                </a:cubicBezTo>
                <a:moveTo>
                  <a:pt x="890" y="971"/>
                </a:moveTo>
                <a:cubicBezTo>
                  <a:pt x="884" y="971"/>
                  <a:pt x="879" y="960"/>
                  <a:pt x="873" y="957"/>
                </a:cubicBezTo>
                <a:cubicBezTo>
                  <a:pt x="874" y="956"/>
                  <a:pt x="875" y="956"/>
                  <a:pt x="876" y="956"/>
                </a:cubicBezTo>
                <a:cubicBezTo>
                  <a:pt x="878" y="956"/>
                  <a:pt x="882" y="958"/>
                  <a:pt x="880" y="961"/>
                </a:cubicBezTo>
                <a:cubicBezTo>
                  <a:pt x="886" y="963"/>
                  <a:pt x="887" y="963"/>
                  <a:pt x="894" y="969"/>
                </a:cubicBezTo>
                <a:cubicBezTo>
                  <a:pt x="892" y="971"/>
                  <a:pt x="891" y="971"/>
                  <a:pt x="890" y="971"/>
                </a:cubicBezTo>
                <a:moveTo>
                  <a:pt x="634" y="960"/>
                </a:moveTo>
                <a:cubicBezTo>
                  <a:pt x="633" y="960"/>
                  <a:pt x="628" y="953"/>
                  <a:pt x="624" y="951"/>
                </a:cubicBezTo>
                <a:cubicBezTo>
                  <a:pt x="628" y="949"/>
                  <a:pt x="622" y="947"/>
                  <a:pt x="626" y="945"/>
                </a:cubicBezTo>
                <a:cubicBezTo>
                  <a:pt x="631" y="951"/>
                  <a:pt x="637" y="956"/>
                  <a:pt x="643" y="962"/>
                </a:cubicBezTo>
                <a:cubicBezTo>
                  <a:pt x="643" y="962"/>
                  <a:pt x="642" y="962"/>
                  <a:pt x="642" y="962"/>
                </a:cubicBezTo>
                <a:cubicBezTo>
                  <a:pt x="639" y="962"/>
                  <a:pt x="636" y="960"/>
                  <a:pt x="633" y="956"/>
                </a:cubicBezTo>
                <a:cubicBezTo>
                  <a:pt x="634" y="959"/>
                  <a:pt x="634" y="960"/>
                  <a:pt x="634" y="960"/>
                </a:cubicBezTo>
                <a:moveTo>
                  <a:pt x="542" y="938"/>
                </a:moveTo>
                <a:cubicBezTo>
                  <a:pt x="538" y="935"/>
                  <a:pt x="532" y="931"/>
                  <a:pt x="531" y="927"/>
                </a:cubicBezTo>
                <a:cubicBezTo>
                  <a:pt x="532" y="926"/>
                  <a:pt x="533" y="926"/>
                  <a:pt x="533" y="926"/>
                </a:cubicBezTo>
                <a:cubicBezTo>
                  <a:pt x="535" y="926"/>
                  <a:pt x="536" y="927"/>
                  <a:pt x="537" y="929"/>
                </a:cubicBezTo>
                <a:cubicBezTo>
                  <a:pt x="538" y="930"/>
                  <a:pt x="538" y="931"/>
                  <a:pt x="539" y="931"/>
                </a:cubicBezTo>
                <a:cubicBezTo>
                  <a:pt x="540" y="931"/>
                  <a:pt x="540" y="931"/>
                  <a:pt x="540" y="928"/>
                </a:cubicBezTo>
                <a:cubicBezTo>
                  <a:pt x="544" y="932"/>
                  <a:pt x="542" y="935"/>
                  <a:pt x="542" y="938"/>
                </a:cubicBezTo>
                <a:moveTo>
                  <a:pt x="883" y="930"/>
                </a:moveTo>
                <a:cubicBezTo>
                  <a:pt x="881" y="928"/>
                  <a:pt x="880" y="926"/>
                  <a:pt x="878" y="925"/>
                </a:cubicBezTo>
                <a:cubicBezTo>
                  <a:pt x="877" y="924"/>
                  <a:pt x="877" y="923"/>
                  <a:pt x="877" y="922"/>
                </a:cubicBezTo>
                <a:cubicBezTo>
                  <a:pt x="880" y="923"/>
                  <a:pt x="884" y="924"/>
                  <a:pt x="887" y="928"/>
                </a:cubicBezTo>
                <a:cubicBezTo>
                  <a:pt x="885" y="929"/>
                  <a:pt x="884" y="929"/>
                  <a:pt x="883" y="930"/>
                </a:cubicBezTo>
                <a:moveTo>
                  <a:pt x="636" y="914"/>
                </a:moveTo>
                <a:cubicBezTo>
                  <a:pt x="632" y="912"/>
                  <a:pt x="626" y="911"/>
                  <a:pt x="628" y="906"/>
                </a:cubicBezTo>
                <a:cubicBezTo>
                  <a:pt x="631" y="908"/>
                  <a:pt x="634" y="911"/>
                  <a:pt x="636" y="914"/>
                </a:cubicBezTo>
                <a:moveTo>
                  <a:pt x="515" y="915"/>
                </a:moveTo>
                <a:cubicBezTo>
                  <a:pt x="511" y="913"/>
                  <a:pt x="504" y="907"/>
                  <a:pt x="507" y="903"/>
                </a:cubicBezTo>
                <a:cubicBezTo>
                  <a:pt x="508" y="906"/>
                  <a:pt x="510" y="909"/>
                  <a:pt x="513" y="909"/>
                </a:cubicBezTo>
                <a:cubicBezTo>
                  <a:pt x="513" y="909"/>
                  <a:pt x="514" y="909"/>
                  <a:pt x="514" y="908"/>
                </a:cubicBezTo>
                <a:cubicBezTo>
                  <a:pt x="516" y="911"/>
                  <a:pt x="518" y="913"/>
                  <a:pt x="515" y="915"/>
                </a:cubicBezTo>
                <a:moveTo>
                  <a:pt x="893" y="904"/>
                </a:moveTo>
                <a:cubicBezTo>
                  <a:pt x="892" y="904"/>
                  <a:pt x="891" y="903"/>
                  <a:pt x="891" y="903"/>
                </a:cubicBezTo>
                <a:cubicBezTo>
                  <a:pt x="891" y="902"/>
                  <a:pt x="892" y="901"/>
                  <a:pt x="893" y="901"/>
                </a:cubicBezTo>
                <a:cubicBezTo>
                  <a:pt x="893" y="901"/>
                  <a:pt x="894" y="902"/>
                  <a:pt x="895" y="903"/>
                </a:cubicBezTo>
                <a:cubicBezTo>
                  <a:pt x="894" y="903"/>
                  <a:pt x="893" y="904"/>
                  <a:pt x="893" y="904"/>
                </a:cubicBezTo>
                <a:moveTo>
                  <a:pt x="506" y="902"/>
                </a:moveTo>
                <a:cubicBezTo>
                  <a:pt x="502" y="902"/>
                  <a:pt x="495" y="894"/>
                  <a:pt x="498" y="891"/>
                </a:cubicBezTo>
                <a:cubicBezTo>
                  <a:pt x="505" y="892"/>
                  <a:pt x="501" y="899"/>
                  <a:pt x="506" y="902"/>
                </a:cubicBezTo>
                <a:moveTo>
                  <a:pt x="886" y="894"/>
                </a:moveTo>
                <a:cubicBezTo>
                  <a:pt x="883" y="894"/>
                  <a:pt x="881" y="892"/>
                  <a:pt x="878" y="890"/>
                </a:cubicBezTo>
                <a:cubicBezTo>
                  <a:pt x="878" y="889"/>
                  <a:pt x="879" y="889"/>
                  <a:pt x="880" y="889"/>
                </a:cubicBezTo>
                <a:cubicBezTo>
                  <a:pt x="882" y="889"/>
                  <a:pt x="886" y="893"/>
                  <a:pt x="886" y="894"/>
                </a:cubicBezTo>
                <a:cubicBezTo>
                  <a:pt x="886" y="894"/>
                  <a:pt x="886" y="894"/>
                  <a:pt x="886" y="894"/>
                </a:cubicBezTo>
                <a:moveTo>
                  <a:pt x="873" y="876"/>
                </a:moveTo>
                <a:cubicBezTo>
                  <a:pt x="866" y="876"/>
                  <a:pt x="864" y="871"/>
                  <a:pt x="866" y="871"/>
                </a:cubicBezTo>
                <a:cubicBezTo>
                  <a:pt x="867" y="871"/>
                  <a:pt x="869" y="873"/>
                  <a:pt x="873" y="876"/>
                </a:cubicBezTo>
                <a:moveTo>
                  <a:pt x="855" y="874"/>
                </a:moveTo>
                <a:cubicBezTo>
                  <a:pt x="854" y="874"/>
                  <a:pt x="853" y="873"/>
                  <a:pt x="852" y="871"/>
                </a:cubicBezTo>
                <a:cubicBezTo>
                  <a:pt x="857" y="871"/>
                  <a:pt x="856" y="874"/>
                  <a:pt x="855" y="874"/>
                </a:cubicBezTo>
                <a:moveTo>
                  <a:pt x="875" y="873"/>
                </a:moveTo>
                <a:cubicBezTo>
                  <a:pt x="872" y="873"/>
                  <a:pt x="871" y="870"/>
                  <a:pt x="874" y="868"/>
                </a:cubicBezTo>
                <a:cubicBezTo>
                  <a:pt x="876" y="869"/>
                  <a:pt x="876" y="871"/>
                  <a:pt x="877" y="872"/>
                </a:cubicBezTo>
                <a:cubicBezTo>
                  <a:pt x="876" y="873"/>
                  <a:pt x="875" y="873"/>
                  <a:pt x="875" y="873"/>
                </a:cubicBezTo>
                <a:moveTo>
                  <a:pt x="607" y="888"/>
                </a:moveTo>
                <a:cubicBezTo>
                  <a:pt x="597" y="882"/>
                  <a:pt x="583" y="871"/>
                  <a:pt x="575" y="864"/>
                </a:cubicBezTo>
                <a:cubicBezTo>
                  <a:pt x="587" y="869"/>
                  <a:pt x="599" y="877"/>
                  <a:pt x="607" y="888"/>
                </a:cubicBezTo>
                <a:moveTo>
                  <a:pt x="856" y="856"/>
                </a:moveTo>
                <a:cubicBezTo>
                  <a:pt x="852" y="856"/>
                  <a:pt x="848" y="850"/>
                  <a:pt x="844" y="848"/>
                </a:cubicBezTo>
                <a:cubicBezTo>
                  <a:pt x="845" y="847"/>
                  <a:pt x="845" y="847"/>
                  <a:pt x="846" y="847"/>
                </a:cubicBezTo>
                <a:cubicBezTo>
                  <a:pt x="850" y="847"/>
                  <a:pt x="854" y="853"/>
                  <a:pt x="858" y="856"/>
                </a:cubicBezTo>
                <a:cubicBezTo>
                  <a:pt x="857" y="856"/>
                  <a:pt x="857" y="856"/>
                  <a:pt x="856" y="856"/>
                </a:cubicBezTo>
                <a:moveTo>
                  <a:pt x="809" y="862"/>
                </a:moveTo>
                <a:cubicBezTo>
                  <a:pt x="804" y="861"/>
                  <a:pt x="794" y="853"/>
                  <a:pt x="787" y="846"/>
                </a:cubicBezTo>
                <a:cubicBezTo>
                  <a:pt x="785" y="844"/>
                  <a:pt x="781" y="842"/>
                  <a:pt x="784" y="840"/>
                </a:cubicBezTo>
                <a:cubicBezTo>
                  <a:pt x="791" y="848"/>
                  <a:pt x="800" y="849"/>
                  <a:pt x="809" y="862"/>
                </a:cubicBezTo>
                <a:moveTo>
                  <a:pt x="446" y="850"/>
                </a:moveTo>
                <a:cubicBezTo>
                  <a:pt x="441" y="850"/>
                  <a:pt x="439" y="842"/>
                  <a:pt x="437" y="839"/>
                </a:cubicBezTo>
                <a:cubicBezTo>
                  <a:pt x="437" y="839"/>
                  <a:pt x="437" y="839"/>
                  <a:pt x="438" y="839"/>
                </a:cubicBezTo>
                <a:cubicBezTo>
                  <a:pt x="441" y="839"/>
                  <a:pt x="447" y="847"/>
                  <a:pt x="448" y="849"/>
                </a:cubicBezTo>
                <a:cubicBezTo>
                  <a:pt x="447" y="850"/>
                  <a:pt x="446" y="850"/>
                  <a:pt x="446" y="850"/>
                </a:cubicBezTo>
                <a:moveTo>
                  <a:pt x="835" y="845"/>
                </a:moveTo>
                <a:cubicBezTo>
                  <a:pt x="831" y="843"/>
                  <a:pt x="827" y="839"/>
                  <a:pt x="823" y="835"/>
                </a:cubicBezTo>
                <a:cubicBezTo>
                  <a:pt x="825" y="836"/>
                  <a:pt x="826" y="836"/>
                  <a:pt x="827" y="836"/>
                </a:cubicBezTo>
                <a:cubicBezTo>
                  <a:pt x="828" y="836"/>
                  <a:pt x="828" y="836"/>
                  <a:pt x="828" y="836"/>
                </a:cubicBezTo>
                <a:cubicBezTo>
                  <a:pt x="829" y="838"/>
                  <a:pt x="832" y="842"/>
                  <a:pt x="835" y="845"/>
                </a:cubicBezTo>
                <a:moveTo>
                  <a:pt x="810" y="835"/>
                </a:moveTo>
                <a:cubicBezTo>
                  <a:pt x="810" y="835"/>
                  <a:pt x="810" y="835"/>
                  <a:pt x="809" y="834"/>
                </a:cubicBezTo>
                <a:cubicBezTo>
                  <a:pt x="810" y="835"/>
                  <a:pt x="810" y="835"/>
                  <a:pt x="810" y="835"/>
                </a:cubicBezTo>
                <a:moveTo>
                  <a:pt x="836" y="835"/>
                </a:moveTo>
                <a:cubicBezTo>
                  <a:pt x="833" y="833"/>
                  <a:pt x="830" y="831"/>
                  <a:pt x="831" y="828"/>
                </a:cubicBezTo>
                <a:cubicBezTo>
                  <a:pt x="834" y="829"/>
                  <a:pt x="834" y="833"/>
                  <a:pt x="836" y="835"/>
                </a:cubicBezTo>
                <a:moveTo>
                  <a:pt x="543" y="833"/>
                </a:moveTo>
                <a:cubicBezTo>
                  <a:pt x="542" y="833"/>
                  <a:pt x="540" y="829"/>
                  <a:pt x="538" y="828"/>
                </a:cubicBezTo>
                <a:cubicBezTo>
                  <a:pt x="538" y="827"/>
                  <a:pt x="539" y="827"/>
                  <a:pt x="539" y="827"/>
                </a:cubicBezTo>
                <a:cubicBezTo>
                  <a:pt x="541" y="827"/>
                  <a:pt x="543" y="831"/>
                  <a:pt x="544" y="832"/>
                </a:cubicBezTo>
                <a:cubicBezTo>
                  <a:pt x="544" y="832"/>
                  <a:pt x="544" y="833"/>
                  <a:pt x="543" y="833"/>
                </a:cubicBezTo>
                <a:moveTo>
                  <a:pt x="424" y="832"/>
                </a:moveTo>
                <a:cubicBezTo>
                  <a:pt x="423" y="829"/>
                  <a:pt x="421" y="826"/>
                  <a:pt x="420" y="822"/>
                </a:cubicBezTo>
                <a:cubicBezTo>
                  <a:pt x="425" y="823"/>
                  <a:pt x="431" y="828"/>
                  <a:pt x="437" y="834"/>
                </a:cubicBezTo>
                <a:cubicBezTo>
                  <a:pt x="437" y="835"/>
                  <a:pt x="436" y="835"/>
                  <a:pt x="435" y="835"/>
                </a:cubicBezTo>
                <a:cubicBezTo>
                  <a:pt x="434" y="835"/>
                  <a:pt x="432" y="834"/>
                  <a:pt x="431" y="833"/>
                </a:cubicBezTo>
                <a:cubicBezTo>
                  <a:pt x="430" y="832"/>
                  <a:pt x="428" y="831"/>
                  <a:pt x="427" y="831"/>
                </a:cubicBezTo>
                <a:cubicBezTo>
                  <a:pt x="426" y="831"/>
                  <a:pt x="425" y="831"/>
                  <a:pt x="424" y="832"/>
                </a:cubicBezTo>
                <a:moveTo>
                  <a:pt x="805" y="814"/>
                </a:moveTo>
                <a:cubicBezTo>
                  <a:pt x="804" y="814"/>
                  <a:pt x="803" y="814"/>
                  <a:pt x="802" y="813"/>
                </a:cubicBezTo>
                <a:cubicBezTo>
                  <a:pt x="802" y="813"/>
                  <a:pt x="803" y="813"/>
                  <a:pt x="803" y="813"/>
                </a:cubicBezTo>
                <a:cubicBezTo>
                  <a:pt x="803" y="813"/>
                  <a:pt x="804" y="813"/>
                  <a:pt x="805" y="814"/>
                </a:cubicBezTo>
                <a:cubicBezTo>
                  <a:pt x="805" y="814"/>
                  <a:pt x="805" y="814"/>
                  <a:pt x="805" y="814"/>
                </a:cubicBezTo>
                <a:moveTo>
                  <a:pt x="522" y="813"/>
                </a:moveTo>
                <a:cubicBezTo>
                  <a:pt x="521" y="813"/>
                  <a:pt x="519" y="812"/>
                  <a:pt x="518" y="810"/>
                </a:cubicBezTo>
                <a:cubicBezTo>
                  <a:pt x="518" y="810"/>
                  <a:pt x="519" y="810"/>
                  <a:pt x="519" y="810"/>
                </a:cubicBezTo>
                <a:cubicBezTo>
                  <a:pt x="519" y="810"/>
                  <a:pt x="520" y="811"/>
                  <a:pt x="520" y="811"/>
                </a:cubicBezTo>
                <a:cubicBezTo>
                  <a:pt x="521" y="811"/>
                  <a:pt x="521" y="812"/>
                  <a:pt x="522" y="812"/>
                </a:cubicBezTo>
                <a:cubicBezTo>
                  <a:pt x="522" y="812"/>
                  <a:pt x="523" y="812"/>
                  <a:pt x="523" y="811"/>
                </a:cubicBezTo>
                <a:cubicBezTo>
                  <a:pt x="524" y="813"/>
                  <a:pt x="523" y="813"/>
                  <a:pt x="522" y="813"/>
                </a:cubicBezTo>
                <a:moveTo>
                  <a:pt x="406" y="807"/>
                </a:moveTo>
                <a:cubicBezTo>
                  <a:pt x="407" y="807"/>
                  <a:pt x="407" y="807"/>
                  <a:pt x="407" y="807"/>
                </a:cubicBezTo>
                <a:cubicBezTo>
                  <a:pt x="408" y="806"/>
                  <a:pt x="408" y="805"/>
                  <a:pt x="407" y="805"/>
                </a:cubicBezTo>
                <a:cubicBezTo>
                  <a:pt x="410" y="806"/>
                  <a:pt x="411" y="810"/>
                  <a:pt x="415" y="814"/>
                </a:cubicBezTo>
                <a:cubicBezTo>
                  <a:pt x="414" y="815"/>
                  <a:pt x="413" y="815"/>
                  <a:pt x="412" y="815"/>
                </a:cubicBezTo>
                <a:cubicBezTo>
                  <a:pt x="409" y="815"/>
                  <a:pt x="407" y="810"/>
                  <a:pt x="404" y="807"/>
                </a:cubicBezTo>
                <a:cubicBezTo>
                  <a:pt x="404" y="807"/>
                  <a:pt x="404" y="807"/>
                  <a:pt x="404" y="807"/>
                </a:cubicBezTo>
                <a:cubicBezTo>
                  <a:pt x="405" y="807"/>
                  <a:pt x="405" y="807"/>
                  <a:pt x="405" y="807"/>
                </a:cubicBezTo>
                <a:cubicBezTo>
                  <a:pt x="406" y="807"/>
                  <a:pt x="406" y="807"/>
                  <a:pt x="406" y="807"/>
                </a:cubicBezTo>
                <a:moveTo>
                  <a:pt x="746" y="786"/>
                </a:moveTo>
                <a:cubicBezTo>
                  <a:pt x="746" y="786"/>
                  <a:pt x="747" y="786"/>
                  <a:pt x="748" y="786"/>
                </a:cubicBezTo>
                <a:cubicBezTo>
                  <a:pt x="748" y="787"/>
                  <a:pt x="749" y="789"/>
                  <a:pt x="751" y="791"/>
                </a:cubicBezTo>
                <a:cubicBezTo>
                  <a:pt x="749" y="789"/>
                  <a:pt x="747" y="788"/>
                  <a:pt x="745" y="786"/>
                </a:cubicBezTo>
                <a:cubicBezTo>
                  <a:pt x="745" y="786"/>
                  <a:pt x="746" y="786"/>
                  <a:pt x="746" y="786"/>
                </a:cubicBezTo>
                <a:moveTo>
                  <a:pt x="719" y="789"/>
                </a:moveTo>
                <a:cubicBezTo>
                  <a:pt x="714" y="783"/>
                  <a:pt x="697" y="773"/>
                  <a:pt x="699" y="765"/>
                </a:cubicBezTo>
                <a:cubicBezTo>
                  <a:pt x="704" y="771"/>
                  <a:pt x="710" y="772"/>
                  <a:pt x="710" y="777"/>
                </a:cubicBezTo>
                <a:cubicBezTo>
                  <a:pt x="715" y="781"/>
                  <a:pt x="722" y="784"/>
                  <a:pt x="719" y="789"/>
                </a:cubicBezTo>
                <a:moveTo>
                  <a:pt x="402" y="801"/>
                </a:moveTo>
                <a:cubicBezTo>
                  <a:pt x="393" y="801"/>
                  <a:pt x="387" y="786"/>
                  <a:pt x="377" y="783"/>
                </a:cubicBezTo>
                <a:cubicBezTo>
                  <a:pt x="378" y="777"/>
                  <a:pt x="372" y="775"/>
                  <a:pt x="366" y="769"/>
                </a:cubicBezTo>
                <a:cubicBezTo>
                  <a:pt x="364" y="767"/>
                  <a:pt x="365" y="764"/>
                  <a:pt x="363" y="762"/>
                </a:cubicBezTo>
                <a:cubicBezTo>
                  <a:pt x="354" y="752"/>
                  <a:pt x="338" y="744"/>
                  <a:pt x="330" y="732"/>
                </a:cubicBezTo>
                <a:cubicBezTo>
                  <a:pt x="331" y="731"/>
                  <a:pt x="332" y="731"/>
                  <a:pt x="332" y="731"/>
                </a:cubicBezTo>
                <a:cubicBezTo>
                  <a:pt x="334" y="731"/>
                  <a:pt x="336" y="733"/>
                  <a:pt x="337" y="734"/>
                </a:cubicBezTo>
                <a:cubicBezTo>
                  <a:pt x="339" y="736"/>
                  <a:pt x="341" y="737"/>
                  <a:pt x="342" y="737"/>
                </a:cubicBezTo>
                <a:cubicBezTo>
                  <a:pt x="343" y="737"/>
                  <a:pt x="344" y="737"/>
                  <a:pt x="344" y="737"/>
                </a:cubicBezTo>
                <a:cubicBezTo>
                  <a:pt x="343" y="739"/>
                  <a:pt x="350" y="741"/>
                  <a:pt x="346" y="744"/>
                </a:cubicBezTo>
                <a:cubicBezTo>
                  <a:pt x="352" y="746"/>
                  <a:pt x="356" y="754"/>
                  <a:pt x="364" y="761"/>
                </a:cubicBezTo>
                <a:cubicBezTo>
                  <a:pt x="371" y="768"/>
                  <a:pt x="378" y="770"/>
                  <a:pt x="382" y="777"/>
                </a:cubicBezTo>
                <a:cubicBezTo>
                  <a:pt x="381" y="779"/>
                  <a:pt x="381" y="779"/>
                  <a:pt x="381" y="779"/>
                </a:cubicBezTo>
                <a:cubicBezTo>
                  <a:pt x="387" y="787"/>
                  <a:pt x="398" y="792"/>
                  <a:pt x="403" y="801"/>
                </a:cubicBezTo>
                <a:cubicBezTo>
                  <a:pt x="403" y="801"/>
                  <a:pt x="402" y="801"/>
                  <a:pt x="402" y="801"/>
                </a:cubicBezTo>
                <a:moveTo>
                  <a:pt x="367" y="735"/>
                </a:moveTo>
                <a:cubicBezTo>
                  <a:pt x="364" y="735"/>
                  <a:pt x="357" y="730"/>
                  <a:pt x="355" y="725"/>
                </a:cubicBezTo>
                <a:cubicBezTo>
                  <a:pt x="355" y="725"/>
                  <a:pt x="355" y="725"/>
                  <a:pt x="356" y="725"/>
                </a:cubicBezTo>
                <a:cubicBezTo>
                  <a:pt x="357" y="725"/>
                  <a:pt x="359" y="727"/>
                  <a:pt x="361" y="728"/>
                </a:cubicBezTo>
                <a:cubicBezTo>
                  <a:pt x="363" y="730"/>
                  <a:pt x="365" y="732"/>
                  <a:pt x="367" y="732"/>
                </a:cubicBezTo>
                <a:cubicBezTo>
                  <a:pt x="368" y="732"/>
                  <a:pt x="369" y="732"/>
                  <a:pt x="369" y="732"/>
                </a:cubicBezTo>
                <a:cubicBezTo>
                  <a:pt x="369" y="734"/>
                  <a:pt x="368" y="735"/>
                  <a:pt x="367" y="735"/>
                </a:cubicBezTo>
                <a:moveTo>
                  <a:pt x="632" y="697"/>
                </a:moveTo>
                <a:cubicBezTo>
                  <a:pt x="631" y="697"/>
                  <a:pt x="631" y="697"/>
                  <a:pt x="630" y="696"/>
                </a:cubicBezTo>
                <a:cubicBezTo>
                  <a:pt x="630" y="695"/>
                  <a:pt x="630" y="695"/>
                  <a:pt x="630" y="695"/>
                </a:cubicBezTo>
                <a:cubicBezTo>
                  <a:pt x="631" y="696"/>
                  <a:pt x="632" y="697"/>
                  <a:pt x="633" y="697"/>
                </a:cubicBezTo>
                <a:cubicBezTo>
                  <a:pt x="632" y="697"/>
                  <a:pt x="632" y="697"/>
                  <a:pt x="632" y="697"/>
                </a:cubicBezTo>
                <a:moveTo>
                  <a:pt x="386" y="695"/>
                </a:moveTo>
                <a:cubicBezTo>
                  <a:pt x="383" y="693"/>
                  <a:pt x="385" y="692"/>
                  <a:pt x="382" y="690"/>
                </a:cubicBezTo>
                <a:cubicBezTo>
                  <a:pt x="383" y="690"/>
                  <a:pt x="383" y="689"/>
                  <a:pt x="383" y="689"/>
                </a:cubicBezTo>
                <a:cubicBezTo>
                  <a:pt x="386" y="689"/>
                  <a:pt x="391" y="692"/>
                  <a:pt x="386" y="695"/>
                </a:cubicBezTo>
                <a:moveTo>
                  <a:pt x="622" y="685"/>
                </a:moveTo>
                <a:cubicBezTo>
                  <a:pt x="616" y="679"/>
                  <a:pt x="610" y="673"/>
                  <a:pt x="606" y="665"/>
                </a:cubicBezTo>
                <a:cubicBezTo>
                  <a:pt x="606" y="665"/>
                  <a:pt x="605" y="665"/>
                  <a:pt x="605" y="664"/>
                </a:cubicBezTo>
                <a:cubicBezTo>
                  <a:pt x="612" y="671"/>
                  <a:pt x="618" y="677"/>
                  <a:pt x="625" y="683"/>
                </a:cubicBezTo>
                <a:cubicBezTo>
                  <a:pt x="623" y="684"/>
                  <a:pt x="622" y="684"/>
                  <a:pt x="622" y="685"/>
                </a:cubicBezTo>
                <a:moveTo>
                  <a:pt x="354" y="677"/>
                </a:moveTo>
                <a:cubicBezTo>
                  <a:pt x="350" y="672"/>
                  <a:pt x="342" y="667"/>
                  <a:pt x="340" y="662"/>
                </a:cubicBezTo>
                <a:cubicBezTo>
                  <a:pt x="340" y="662"/>
                  <a:pt x="341" y="662"/>
                  <a:pt x="341" y="662"/>
                </a:cubicBezTo>
                <a:cubicBezTo>
                  <a:pt x="346" y="662"/>
                  <a:pt x="358" y="673"/>
                  <a:pt x="354" y="677"/>
                </a:cubicBezTo>
                <a:moveTo>
                  <a:pt x="363" y="673"/>
                </a:moveTo>
                <a:cubicBezTo>
                  <a:pt x="358" y="669"/>
                  <a:pt x="354" y="665"/>
                  <a:pt x="350" y="661"/>
                </a:cubicBezTo>
                <a:cubicBezTo>
                  <a:pt x="351" y="660"/>
                  <a:pt x="352" y="660"/>
                  <a:pt x="353" y="660"/>
                </a:cubicBezTo>
                <a:cubicBezTo>
                  <a:pt x="358" y="660"/>
                  <a:pt x="365" y="669"/>
                  <a:pt x="363" y="673"/>
                </a:cubicBezTo>
                <a:moveTo>
                  <a:pt x="602" y="665"/>
                </a:moveTo>
                <a:cubicBezTo>
                  <a:pt x="601" y="665"/>
                  <a:pt x="601" y="665"/>
                  <a:pt x="600" y="664"/>
                </a:cubicBezTo>
                <a:cubicBezTo>
                  <a:pt x="600" y="663"/>
                  <a:pt x="600" y="663"/>
                  <a:pt x="600" y="662"/>
                </a:cubicBezTo>
                <a:cubicBezTo>
                  <a:pt x="601" y="662"/>
                  <a:pt x="601" y="661"/>
                  <a:pt x="600" y="660"/>
                </a:cubicBezTo>
                <a:cubicBezTo>
                  <a:pt x="602" y="661"/>
                  <a:pt x="603" y="663"/>
                  <a:pt x="605" y="664"/>
                </a:cubicBezTo>
                <a:cubicBezTo>
                  <a:pt x="605" y="664"/>
                  <a:pt x="605" y="664"/>
                  <a:pt x="604" y="664"/>
                </a:cubicBezTo>
                <a:cubicBezTo>
                  <a:pt x="604" y="664"/>
                  <a:pt x="603" y="664"/>
                  <a:pt x="603" y="665"/>
                </a:cubicBezTo>
                <a:cubicBezTo>
                  <a:pt x="603" y="665"/>
                  <a:pt x="602" y="665"/>
                  <a:pt x="602" y="665"/>
                </a:cubicBezTo>
                <a:moveTo>
                  <a:pt x="629" y="657"/>
                </a:moveTo>
                <a:cubicBezTo>
                  <a:pt x="627" y="656"/>
                  <a:pt x="625" y="654"/>
                  <a:pt x="625" y="652"/>
                </a:cubicBezTo>
                <a:cubicBezTo>
                  <a:pt x="626" y="653"/>
                  <a:pt x="627" y="655"/>
                  <a:pt x="629" y="657"/>
                </a:cubicBezTo>
                <a:moveTo>
                  <a:pt x="628" y="653"/>
                </a:moveTo>
                <a:cubicBezTo>
                  <a:pt x="627" y="652"/>
                  <a:pt x="626" y="650"/>
                  <a:pt x="625" y="650"/>
                </a:cubicBezTo>
                <a:cubicBezTo>
                  <a:pt x="625" y="649"/>
                  <a:pt x="625" y="649"/>
                  <a:pt x="625" y="649"/>
                </a:cubicBezTo>
                <a:cubicBezTo>
                  <a:pt x="627" y="650"/>
                  <a:pt x="628" y="652"/>
                  <a:pt x="628" y="653"/>
                </a:cubicBezTo>
                <a:moveTo>
                  <a:pt x="589" y="642"/>
                </a:moveTo>
                <a:cubicBezTo>
                  <a:pt x="589" y="641"/>
                  <a:pt x="589" y="641"/>
                  <a:pt x="589" y="641"/>
                </a:cubicBezTo>
                <a:cubicBezTo>
                  <a:pt x="589" y="641"/>
                  <a:pt x="589" y="641"/>
                  <a:pt x="589" y="641"/>
                </a:cubicBezTo>
                <a:cubicBezTo>
                  <a:pt x="589" y="642"/>
                  <a:pt x="589" y="642"/>
                  <a:pt x="589" y="642"/>
                </a:cubicBezTo>
                <a:moveTo>
                  <a:pt x="203" y="642"/>
                </a:moveTo>
                <a:cubicBezTo>
                  <a:pt x="201" y="640"/>
                  <a:pt x="201" y="638"/>
                  <a:pt x="203" y="636"/>
                </a:cubicBezTo>
                <a:cubicBezTo>
                  <a:pt x="205" y="638"/>
                  <a:pt x="205" y="640"/>
                  <a:pt x="203" y="642"/>
                </a:cubicBezTo>
                <a:moveTo>
                  <a:pt x="282" y="605"/>
                </a:moveTo>
                <a:cubicBezTo>
                  <a:pt x="275" y="598"/>
                  <a:pt x="269" y="589"/>
                  <a:pt x="265" y="582"/>
                </a:cubicBezTo>
                <a:cubicBezTo>
                  <a:pt x="264" y="580"/>
                  <a:pt x="257" y="577"/>
                  <a:pt x="261" y="574"/>
                </a:cubicBezTo>
                <a:cubicBezTo>
                  <a:pt x="277" y="589"/>
                  <a:pt x="310" y="614"/>
                  <a:pt x="328" y="635"/>
                </a:cubicBezTo>
                <a:cubicBezTo>
                  <a:pt x="327" y="635"/>
                  <a:pt x="327" y="635"/>
                  <a:pt x="327" y="635"/>
                </a:cubicBezTo>
                <a:cubicBezTo>
                  <a:pt x="326" y="635"/>
                  <a:pt x="325" y="634"/>
                  <a:pt x="324" y="633"/>
                </a:cubicBezTo>
                <a:cubicBezTo>
                  <a:pt x="327" y="639"/>
                  <a:pt x="332" y="636"/>
                  <a:pt x="338" y="643"/>
                </a:cubicBezTo>
                <a:cubicBezTo>
                  <a:pt x="338" y="644"/>
                  <a:pt x="338" y="645"/>
                  <a:pt x="338" y="645"/>
                </a:cubicBezTo>
                <a:cubicBezTo>
                  <a:pt x="338" y="645"/>
                  <a:pt x="336" y="644"/>
                  <a:pt x="335" y="643"/>
                </a:cubicBezTo>
                <a:cubicBezTo>
                  <a:pt x="334" y="642"/>
                  <a:pt x="333" y="641"/>
                  <a:pt x="332" y="641"/>
                </a:cubicBezTo>
                <a:cubicBezTo>
                  <a:pt x="332" y="641"/>
                  <a:pt x="332" y="641"/>
                  <a:pt x="331" y="641"/>
                </a:cubicBezTo>
                <a:cubicBezTo>
                  <a:pt x="330" y="643"/>
                  <a:pt x="336" y="646"/>
                  <a:pt x="338" y="649"/>
                </a:cubicBezTo>
                <a:cubicBezTo>
                  <a:pt x="336" y="653"/>
                  <a:pt x="337" y="656"/>
                  <a:pt x="334" y="656"/>
                </a:cubicBezTo>
                <a:cubicBezTo>
                  <a:pt x="333" y="656"/>
                  <a:pt x="333" y="656"/>
                  <a:pt x="333" y="656"/>
                </a:cubicBezTo>
                <a:cubicBezTo>
                  <a:pt x="338" y="669"/>
                  <a:pt x="353" y="675"/>
                  <a:pt x="357" y="684"/>
                </a:cubicBezTo>
                <a:cubicBezTo>
                  <a:pt x="346" y="678"/>
                  <a:pt x="335" y="662"/>
                  <a:pt x="324" y="656"/>
                </a:cubicBezTo>
                <a:cubicBezTo>
                  <a:pt x="322" y="658"/>
                  <a:pt x="327" y="660"/>
                  <a:pt x="323" y="663"/>
                </a:cubicBezTo>
                <a:cubicBezTo>
                  <a:pt x="329" y="669"/>
                  <a:pt x="334" y="670"/>
                  <a:pt x="340" y="675"/>
                </a:cubicBezTo>
                <a:cubicBezTo>
                  <a:pt x="341" y="676"/>
                  <a:pt x="340" y="677"/>
                  <a:pt x="340" y="677"/>
                </a:cubicBezTo>
                <a:cubicBezTo>
                  <a:pt x="339" y="677"/>
                  <a:pt x="338" y="676"/>
                  <a:pt x="337" y="675"/>
                </a:cubicBezTo>
                <a:cubicBezTo>
                  <a:pt x="336" y="674"/>
                  <a:pt x="334" y="673"/>
                  <a:pt x="333" y="673"/>
                </a:cubicBezTo>
                <a:cubicBezTo>
                  <a:pt x="333" y="673"/>
                  <a:pt x="332" y="673"/>
                  <a:pt x="332" y="674"/>
                </a:cubicBezTo>
                <a:cubicBezTo>
                  <a:pt x="326" y="669"/>
                  <a:pt x="326" y="669"/>
                  <a:pt x="321" y="665"/>
                </a:cubicBezTo>
                <a:cubicBezTo>
                  <a:pt x="327" y="675"/>
                  <a:pt x="339" y="684"/>
                  <a:pt x="342" y="691"/>
                </a:cubicBezTo>
                <a:cubicBezTo>
                  <a:pt x="342" y="692"/>
                  <a:pt x="342" y="693"/>
                  <a:pt x="341" y="693"/>
                </a:cubicBezTo>
                <a:cubicBezTo>
                  <a:pt x="340" y="693"/>
                  <a:pt x="338" y="692"/>
                  <a:pt x="337" y="691"/>
                </a:cubicBezTo>
                <a:cubicBezTo>
                  <a:pt x="335" y="690"/>
                  <a:pt x="334" y="689"/>
                  <a:pt x="334" y="689"/>
                </a:cubicBezTo>
                <a:cubicBezTo>
                  <a:pt x="334" y="689"/>
                  <a:pt x="334" y="689"/>
                  <a:pt x="334" y="689"/>
                </a:cubicBezTo>
                <a:cubicBezTo>
                  <a:pt x="330" y="686"/>
                  <a:pt x="328" y="685"/>
                  <a:pt x="325" y="681"/>
                </a:cubicBezTo>
                <a:cubicBezTo>
                  <a:pt x="327" y="681"/>
                  <a:pt x="328" y="680"/>
                  <a:pt x="328" y="678"/>
                </a:cubicBezTo>
                <a:cubicBezTo>
                  <a:pt x="319" y="671"/>
                  <a:pt x="315" y="673"/>
                  <a:pt x="306" y="665"/>
                </a:cubicBezTo>
                <a:cubicBezTo>
                  <a:pt x="307" y="663"/>
                  <a:pt x="308" y="664"/>
                  <a:pt x="310" y="663"/>
                </a:cubicBezTo>
                <a:cubicBezTo>
                  <a:pt x="306" y="661"/>
                  <a:pt x="305" y="659"/>
                  <a:pt x="302" y="659"/>
                </a:cubicBezTo>
                <a:cubicBezTo>
                  <a:pt x="301" y="659"/>
                  <a:pt x="300" y="659"/>
                  <a:pt x="299" y="660"/>
                </a:cubicBezTo>
                <a:cubicBezTo>
                  <a:pt x="302" y="663"/>
                  <a:pt x="305" y="666"/>
                  <a:pt x="308" y="669"/>
                </a:cubicBezTo>
                <a:cubicBezTo>
                  <a:pt x="297" y="665"/>
                  <a:pt x="280" y="644"/>
                  <a:pt x="266" y="632"/>
                </a:cubicBezTo>
                <a:cubicBezTo>
                  <a:pt x="266" y="631"/>
                  <a:pt x="267" y="631"/>
                  <a:pt x="267" y="631"/>
                </a:cubicBezTo>
                <a:cubicBezTo>
                  <a:pt x="270" y="631"/>
                  <a:pt x="273" y="636"/>
                  <a:pt x="276" y="638"/>
                </a:cubicBezTo>
                <a:cubicBezTo>
                  <a:pt x="269" y="624"/>
                  <a:pt x="254" y="614"/>
                  <a:pt x="246" y="601"/>
                </a:cubicBezTo>
                <a:cubicBezTo>
                  <a:pt x="246" y="601"/>
                  <a:pt x="247" y="601"/>
                  <a:pt x="247" y="601"/>
                </a:cubicBezTo>
                <a:cubicBezTo>
                  <a:pt x="249" y="601"/>
                  <a:pt x="251" y="602"/>
                  <a:pt x="252" y="604"/>
                </a:cubicBezTo>
                <a:cubicBezTo>
                  <a:pt x="252" y="600"/>
                  <a:pt x="244" y="596"/>
                  <a:pt x="245" y="591"/>
                </a:cubicBezTo>
                <a:cubicBezTo>
                  <a:pt x="245" y="591"/>
                  <a:pt x="246" y="591"/>
                  <a:pt x="246" y="591"/>
                </a:cubicBezTo>
                <a:cubicBezTo>
                  <a:pt x="250" y="591"/>
                  <a:pt x="253" y="596"/>
                  <a:pt x="255" y="599"/>
                </a:cubicBezTo>
                <a:cubicBezTo>
                  <a:pt x="261" y="593"/>
                  <a:pt x="244" y="586"/>
                  <a:pt x="245" y="579"/>
                </a:cubicBezTo>
                <a:cubicBezTo>
                  <a:pt x="246" y="578"/>
                  <a:pt x="247" y="578"/>
                  <a:pt x="248" y="578"/>
                </a:cubicBezTo>
                <a:cubicBezTo>
                  <a:pt x="252" y="578"/>
                  <a:pt x="256" y="590"/>
                  <a:pt x="262" y="590"/>
                </a:cubicBezTo>
                <a:cubicBezTo>
                  <a:pt x="261" y="591"/>
                  <a:pt x="261" y="591"/>
                  <a:pt x="260" y="591"/>
                </a:cubicBezTo>
                <a:cubicBezTo>
                  <a:pt x="257" y="591"/>
                  <a:pt x="255" y="588"/>
                  <a:pt x="252" y="586"/>
                </a:cubicBezTo>
                <a:cubicBezTo>
                  <a:pt x="258" y="594"/>
                  <a:pt x="273" y="600"/>
                  <a:pt x="282" y="605"/>
                </a:cubicBezTo>
                <a:moveTo>
                  <a:pt x="566" y="591"/>
                </a:moveTo>
                <a:cubicBezTo>
                  <a:pt x="556" y="580"/>
                  <a:pt x="538" y="566"/>
                  <a:pt x="527" y="557"/>
                </a:cubicBezTo>
                <a:cubicBezTo>
                  <a:pt x="528" y="556"/>
                  <a:pt x="529" y="555"/>
                  <a:pt x="529" y="555"/>
                </a:cubicBezTo>
                <a:cubicBezTo>
                  <a:pt x="530" y="555"/>
                  <a:pt x="530" y="556"/>
                  <a:pt x="531" y="556"/>
                </a:cubicBezTo>
                <a:cubicBezTo>
                  <a:pt x="531" y="556"/>
                  <a:pt x="531" y="556"/>
                  <a:pt x="532" y="556"/>
                </a:cubicBezTo>
                <a:cubicBezTo>
                  <a:pt x="532" y="556"/>
                  <a:pt x="532" y="556"/>
                  <a:pt x="533" y="556"/>
                </a:cubicBezTo>
                <a:cubicBezTo>
                  <a:pt x="536" y="558"/>
                  <a:pt x="533" y="560"/>
                  <a:pt x="536" y="562"/>
                </a:cubicBezTo>
                <a:cubicBezTo>
                  <a:pt x="541" y="568"/>
                  <a:pt x="553" y="572"/>
                  <a:pt x="553" y="577"/>
                </a:cubicBezTo>
                <a:cubicBezTo>
                  <a:pt x="555" y="578"/>
                  <a:pt x="557" y="578"/>
                  <a:pt x="559" y="579"/>
                </a:cubicBezTo>
                <a:cubicBezTo>
                  <a:pt x="561" y="585"/>
                  <a:pt x="564" y="588"/>
                  <a:pt x="570" y="589"/>
                </a:cubicBezTo>
                <a:cubicBezTo>
                  <a:pt x="570" y="589"/>
                  <a:pt x="569" y="590"/>
                  <a:pt x="569" y="590"/>
                </a:cubicBezTo>
                <a:cubicBezTo>
                  <a:pt x="569" y="590"/>
                  <a:pt x="568" y="589"/>
                  <a:pt x="568" y="589"/>
                </a:cubicBezTo>
                <a:cubicBezTo>
                  <a:pt x="568" y="589"/>
                  <a:pt x="568" y="589"/>
                  <a:pt x="567" y="589"/>
                </a:cubicBezTo>
                <a:cubicBezTo>
                  <a:pt x="567" y="589"/>
                  <a:pt x="566" y="590"/>
                  <a:pt x="566" y="591"/>
                </a:cubicBezTo>
                <a:moveTo>
                  <a:pt x="529" y="546"/>
                </a:moveTo>
                <a:cubicBezTo>
                  <a:pt x="528" y="546"/>
                  <a:pt x="525" y="544"/>
                  <a:pt x="527" y="543"/>
                </a:cubicBezTo>
                <a:cubicBezTo>
                  <a:pt x="527" y="542"/>
                  <a:pt x="527" y="542"/>
                  <a:pt x="527" y="542"/>
                </a:cubicBezTo>
                <a:cubicBezTo>
                  <a:pt x="527" y="542"/>
                  <a:pt x="528" y="544"/>
                  <a:pt x="529" y="545"/>
                </a:cubicBezTo>
                <a:cubicBezTo>
                  <a:pt x="530" y="546"/>
                  <a:pt x="529" y="546"/>
                  <a:pt x="529" y="546"/>
                </a:cubicBezTo>
                <a:moveTo>
                  <a:pt x="523" y="540"/>
                </a:moveTo>
                <a:cubicBezTo>
                  <a:pt x="522" y="540"/>
                  <a:pt x="521" y="537"/>
                  <a:pt x="520" y="536"/>
                </a:cubicBezTo>
                <a:cubicBezTo>
                  <a:pt x="520" y="536"/>
                  <a:pt x="520" y="535"/>
                  <a:pt x="520" y="535"/>
                </a:cubicBezTo>
                <a:cubicBezTo>
                  <a:pt x="522" y="535"/>
                  <a:pt x="523" y="539"/>
                  <a:pt x="525" y="539"/>
                </a:cubicBezTo>
                <a:cubicBezTo>
                  <a:pt x="524" y="540"/>
                  <a:pt x="524" y="540"/>
                  <a:pt x="523" y="540"/>
                </a:cubicBezTo>
                <a:moveTo>
                  <a:pt x="533" y="543"/>
                </a:moveTo>
                <a:cubicBezTo>
                  <a:pt x="532" y="543"/>
                  <a:pt x="520" y="534"/>
                  <a:pt x="523" y="531"/>
                </a:cubicBezTo>
                <a:cubicBezTo>
                  <a:pt x="526" y="535"/>
                  <a:pt x="527" y="538"/>
                  <a:pt x="533" y="543"/>
                </a:cubicBezTo>
                <a:cubicBezTo>
                  <a:pt x="533" y="543"/>
                  <a:pt x="533" y="543"/>
                  <a:pt x="533" y="543"/>
                </a:cubicBezTo>
                <a:moveTo>
                  <a:pt x="516" y="529"/>
                </a:moveTo>
                <a:cubicBezTo>
                  <a:pt x="514" y="528"/>
                  <a:pt x="513" y="527"/>
                  <a:pt x="512" y="525"/>
                </a:cubicBezTo>
                <a:cubicBezTo>
                  <a:pt x="512" y="525"/>
                  <a:pt x="513" y="525"/>
                  <a:pt x="513" y="525"/>
                </a:cubicBezTo>
                <a:cubicBezTo>
                  <a:pt x="514" y="525"/>
                  <a:pt x="515" y="526"/>
                  <a:pt x="516" y="526"/>
                </a:cubicBezTo>
                <a:cubicBezTo>
                  <a:pt x="517" y="527"/>
                  <a:pt x="518" y="528"/>
                  <a:pt x="518" y="528"/>
                </a:cubicBezTo>
                <a:cubicBezTo>
                  <a:pt x="519" y="528"/>
                  <a:pt x="519" y="528"/>
                  <a:pt x="519" y="528"/>
                </a:cubicBezTo>
                <a:cubicBezTo>
                  <a:pt x="519" y="528"/>
                  <a:pt x="519" y="529"/>
                  <a:pt x="519" y="529"/>
                </a:cubicBezTo>
                <a:cubicBezTo>
                  <a:pt x="519" y="529"/>
                  <a:pt x="519" y="529"/>
                  <a:pt x="518" y="528"/>
                </a:cubicBezTo>
                <a:cubicBezTo>
                  <a:pt x="518" y="528"/>
                  <a:pt x="517" y="528"/>
                  <a:pt x="517" y="528"/>
                </a:cubicBezTo>
                <a:cubicBezTo>
                  <a:pt x="516" y="528"/>
                  <a:pt x="516" y="528"/>
                  <a:pt x="516" y="529"/>
                </a:cubicBezTo>
                <a:moveTo>
                  <a:pt x="512" y="519"/>
                </a:moveTo>
                <a:cubicBezTo>
                  <a:pt x="510" y="518"/>
                  <a:pt x="510" y="517"/>
                  <a:pt x="510" y="516"/>
                </a:cubicBezTo>
                <a:cubicBezTo>
                  <a:pt x="510" y="515"/>
                  <a:pt x="510" y="515"/>
                  <a:pt x="510" y="515"/>
                </a:cubicBezTo>
                <a:cubicBezTo>
                  <a:pt x="512" y="515"/>
                  <a:pt x="515" y="519"/>
                  <a:pt x="512" y="519"/>
                </a:cubicBezTo>
                <a:moveTo>
                  <a:pt x="130" y="528"/>
                </a:moveTo>
                <a:cubicBezTo>
                  <a:pt x="128" y="522"/>
                  <a:pt x="120" y="516"/>
                  <a:pt x="123" y="510"/>
                </a:cubicBezTo>
                <a:cubicBezTo>
                  <a:pt x="127" y="516"/>
                  <a:pt x="132" y="522"/>
                  <a:pt x="130" y="528"/>
                </a:cubicBezTo>
                <a:moveTo>
                  <a:pt x="493" y="510"/>
                </a:moveTo>
                <a:cubicBezTo>
                  <a:pt x="493" y="510"/>
                  <a:pt x="492" y="509"/>
                  <a:pt x="492" y="508"/>
                </a:cubicBezTo>
                <a:cubicBezTo>
                  <a:pt x="492" y="508"/>
                  <a:pt x="493" y="508"/>
                  <a:pt x="493" y="508"/>
                </a:cubicBezTo>
                <a:cubicBezTo>
                  <a:pt x="494" y="508"/>
                  <a:pt x="495" y="508"/>
                  <a:pt x="494" y="509"/>
                </a:cubicBezTo>
                <a:cubicBezTo>
                  <a:pt x="494" y="509"/>
                  <a:pt x="494" y="510"/>
                  <a:pt x="493" y="510"/>
                </a:cubicBezTo>
                <a:moveTo>
                  <a:pt x="498" y="524"/>
                </a:moveTo>
                <a:cubicBezTo>
                  <a:pt x="492" y="524"/>
                  <a:pt x="480" y="510"/>
                  <a:pt x="481" y="503"/>
                </a:cubicBezTo>
                <a:cubicBezTo>
                  <a:pt x="486" y="510"/>
                  <a:pt x="493" y="517"/>
                  <a:pt x="498" y="524"/>
                </a:cubicBezTo>
                <a:moveTo>
                  <a:pt x="483" y="498"/>
                </a:moveTo>
                <a:cubicBezTo>
                  <a:pt x="484" y="498"/>
                  <a:pt x="484" y="498"/>
                  <a:pt x="485" y="498"/>
                </a:cubicBezTo>
                <a:cubicBezTo>
                  <a:pt x="486" y="498"/>
                  <a:pt x="486" y="497"/>
                  <a:pt x="487" y="497"/>
                </a:cubicBezTo>
                <a:cubicBezTo>
                  <a:pt x="487" y="497"/>
                  <a:pt x="487" y="497"/>
                  <a:pt x="487" y="497"/>
                </a:cubicBezTo>
                <a:cubicBezTo>
                  <a:pt x="491" y="501"/>
                  <a:pt x="483" y="504"/>
                  <a:pt x="490" y="507"/>
                </a:cubicBezTo>
                <a:cubicBezTo>
                  <a:pt x="490" y="507"/>
                  <a:pt x="489" y="507"/>
                  <a:pt x="489" y="507"/>
                </a:cubicBezTo>
                <a:cubicBezTo>
                  <a:pt x="487" y="507"/>
                  <a:pt x="482" y="502"/>
                  <a:pt x="482" y="498"/>
                </a:cubicBezTo>
                <a:cubicBezTo>
                  <a:pt x="483" y="498"/>
                  <a:pt x="483" y="498"/>
                  <a:pt x="483" y="498"/>
                </a:cubicBezTo>
                <a:moveTo>
                  <a:pt x="477" y="501"/>
                </a:moveTo>
                <a:cubicBezTo>
                  <a:pt x="475" y="501"/>
                  <a:pt x="473" y="497"/>
                  <a:pt x="475" y="495"/>
                </a:cubicBezTo>
                <a:cubicBezTo>
                  <a:pt x="478" y="497"/>
                  <a:pt x="475" y="499"/>
                  <a:pt x="478" y="501"/>
                </a:cubicBezTo>
                <a:cubicBezTo>
                  <a:pt x="478" y="501"/>
                  <a:pt x="477" y="501"/>
                  <a:pt x="477" y="501"/>
                </a:cubicBezTo>
                <a:moveTo>
                  <a:pt x="98" y="495"/>
                </a:moveTo>
                <a:cubicBezTo>
                  <a:pt x="99" y="494"/>
                  <a:pt x="97" y="492"/>
                  <a:pt x="96" y="491"/>
                </a:cubicBezTo>
                <a:cubicBezTo>
                  <a:pt x="107" y="496"/>
                  <a:pt x="123" y="508"/>
                  <a:pt x="122" y="519"/>
                </a:cubicBezTo>
                <a:cubicBezTo>
                  <a:pt x="114" y="515"/>
                  <a:pt x="110" y="504"/>
                  <a:pt x="105" y="504"/>
                </a:cubicBezTo>
                <a:cubicBezTo>
                  <a:pt x="105" y="504"/>
                  <a:pt x="104" y="504"/>
                  <a:pt x="104" y="504"/>
                </a:cubicBezTo>
                <a:cubicBezTo>
                  <a:pt x="101" y="498"/>
                  <a:pt x="100" y="497"/>
                  <a:pt x="94" y="495"/>
                </a:cubicBezTo>
                <a:cubicBezTo>
                  <a:pt x="95" y="494"/>
                  <a:pt x="95" y="494"/>
                  <a:pt x="96" y="494"/>
                </a:cubicBezTo>
                <a:cubicBezTo>
                  <a:pt x="97" y="494"/>
                  <a:pt x="97" y="494"/>
                  <a:pt x="98" y="495"/>
                </a:cubicBezTo>
                <a:moveTo>
                  <a:pt x="480" y="494"/>
                </a:moveTo>
                <a:cubicBezTo>
                  <a:pt x="476" y="494"/>
                  <a:pt x="473" y="489"/>
                  <a:pt x="472" y="487"/>
                </a:cubicBezTo>
                <a:cubicBezTo>
                  <a:pt x="473" y="487"/>
                  <a:pt x="473" y="487"/>
                  <a:pt x="473" y="487"/>
                </a:cubicBezTo>
                <a:cubicBezTo>
                  <a:pt x="476" y="487"/>
                  <a:pt x="479" y="488"/>
                  <a:pt x="482" y="491"/>
                </a:cubicBezTo>
                <a:cubicBezTo>
                  <a:pt x="483" y="493"/>
                  <a:pt x="478" y="492"/>
                  <a:pt x="480" y="494"/>
                </a:cubicBezTo>
                <a:cubicBezTo>
                  <a:pt x="480" y="494"/>
                  <a:pt x="480" y="494"/>
                  <a:pt x="480" y="494"/>
                </a:cubicBezTo>
                <a:moveTo>
                  <a:pt x="471" y="484"/>
                </a:moveTo>
                <a:cubicBezTo>
                  <a:pt x="470" y="483"/>
                  <a:pt x="469" y="482"/>
                  <a:pt x="468" y="481"/>
                </a:cubicBezTo>
                <a:cubicBezTo>
                  <a:pt x="468" y="480"/>
                  <a:pt x="469" y="480"/>
                  <a:pt x="470" y="480"/>
                </a:cubicBezTo>
                <a:cubicBezTo>
                  <a:pt x="472" y="480"/>
                  <a:pt x="473" y="482"/>
                  <a:pt x="471" y="484"/>
                </a:cubicBezTo>
                <a:moveTo>
                  <a:pt x="463" y="472"/>
                </a:moveTo>
                <a:cubicBezTo>
                  <a:pt x="461" y="470"/>
                  <a:pt x="463" y="469"/>
                  <a:pt x="464" y="469"/>
                </a:cubicBezTo>
                <a:cubicBezTo>
                  <a:pt x="465" y="469"/>
                  <a:pt x="466" y="470"/>
                  <a:pt x="463" y="472"/>
                </a:cubicBezTo>
                <a:moveTo>
                  <a:pt x="75" y="459"/>
                </a:moveTo>
                <a:cubicBezTo>
                  <a:pt x="75" y="459"/>
                  <a:pt x="73" y="459"/>
                  <a:pt x="72" y="456"/>
                </a:cubicBezTo>
                <a:cubicBezTo>
                  <a:pt x="72" y="456"/>
                  <a:pt x="72" y="456"/>
                  <a:pt x="73" y="456"/>
                </a:cubicBezTo>
                <a:cubicBezTo>
                  <a:pt x="74" y="456"/>
                  <a:pt x="75" y="457"/>
                  <a:pt x="76" y="458"/>
                </a:cubicBezTo>
                <a:cubicBezTo>
                  <a:pt x="76" y="458"/>
                  <a:pt x="76" y="459"/>
                  <a:pt x="75" y="459"/>
                </a:cubicBezTo>
                <a:moveTo>
                  <a:pt x="434" y="441"/>
                </a:moveTo>
                <a:cubicBezTo>
                  <a:pt x="433" y="441"/>
                  <a:pt x="432" y="441"/>
                  <a:pt x="431" y="439"/>
                </a:cubicBezTo>
                <a:cubicBezTo>
                  <a:pt x="432" y="439"/>
                  <a:pt x="432" y="439"/>
                  <a:pt x="433" y="439"/>
                </a:cubicBezTo>
                <a:cubicBezTo>
                  <a:pt x="434" y="439"/>
                  <a:pt x="435" y="440"/>
                  <a:pt x="436" y="441"/>
                </a:cubicBezTo>
                <a:cubicBezTo>
                  <a:pt x="435" y="441"/>
                  <a:pt x="435" y="441"/>
                  <a:pt x="434" y="441"/>
                </a:cubicBezTo>
                <a:moveTo>
                  <a:pt x="416" y="430"/>
                </a:moveTo>
                <a:cubicBezTo>
                  <a:pt x="415" y="430"/>
                  <a:pt x="414" y="430"/>
                  <a:pt x="413" y="428"/>
                </a:cubicBezTo>
                <a:cubicBezTo>
                  <a:pt x="413" y="428"/>
                  <a:pt x="413" y="428"/>
                  <a:pt x="414" y="428"/>
                </a:cubicBezTo>
                <a:cubicBezTo>
                  <a:pt x="415" y="428"/>
                  <a:pt x="415" y="428"/>
                  <a:pt x="416" y="429"/>
                </a:cubicBezTo>
                <a:cubicBezTo>
                  <a:pt x="416" y="430"/>
                  <a:pt x="416" y="430"/>
                  <a:pt x="416" y="430"/>
                </a:cubicBezTo>
                <a:moveTo>
                  <a:pt x="417" y="426"/>
                </a:moveTo>
                <a:cubicBezTo>
                  <a:pt x="417" y="426"/>
                  <a:pt x="416" y="425"/>
                  <a:pt x="416" y="425"/>
                </a:cubicBezTo>
                <a:cubicBezTo>
                  <a:pt x="416" y="424"/>
                  <a:pt x="417" y="424"/>
                  <a:pt x="417" y="423"/>
                </a:cubicBezTo>
                <a:cubicBezTo>
                  <a:pt x="418" y="424"/>
                  <a:pt x="418" y="424"/>
                  <a:pt x="419" y="425"/>
                </a:cubicBezTo>
                <a:cubicBezTo>
                  <a:pt x="418" y="425"/>
                  <a:pt x="418" y="426"/>
                  <a:pt x="417" y="426"/>
                </a:cubicBezTo>
                <a:moveTo>
                  <a:pt x="274" y="431"/>
                </a:moveTo>
                <a:cubicBezTo>
                  <a:pt x="274" y="431"/>
                  <a:pt x="274" y="431"/>
                  <a:pt x="273" y="431"/>
                </a:cubicBezTo>
                <a:cubicBezTo>
                  <a:pt x="270" y="428"/>
                  <a:pt x="266" y="425"/>
                  <a:pt x="262" y="422"/>
                </a:cubicBezTo>
                <a:cubicBezTo>
                  <a:pt x="263" y="421"/>
                  <a:pt x="263" y="421"/>
                  <a:pt x="264" y="421"/>
                </a:cubicBezTo>
                <a:cubicBezTo>
                  <a:pt x="269" y="421"/>
                  <a:pt x="272" y="428"/>
                  <a:pt x="275" y="431"/>
                </a:cubicBezTo>
                <a:cubicBezTo>
                  <a:pt x="275" y="431"/>
                  <a:pt x="274" y="431"/>
                  <a:pt x="274" y="431"/>
                </a:cubicBezTo>
                <a:moveTo>
                  <a:pt x="254" y="408"/>
                </a:moveTo>
                <a:cubicBezTo>
                  <a:pt x="252" y="408"/>
                  <a:pt x="251" y="407"/>
                  <a:pt x="251" y="406"/>
                </a:cubicBezTo>
                <a:cubicBezTo>
                  <a:pt x="250" y="405"/>
                  <a:pt x="250" y="405"/>
                  <a:pt x="251" y="405"/>
                </a:cubicBezTo>
                <a:cubicBezTo>
                  <a:pt x="252" y="405"/>
                  <a:pt x="253" y="405"/>
                  <a:pt x="255" y="408"/>
                </a:cubicBezTo>
                <a:cubicBezTo>
                  <a:pt x="255" y="408"/>
                  <a:pt x="254" y="408"/>
                  <a:pt x="254" y="408"/>
                </a:cubicBezTo>
                <a:moveTo>
                  <a:pt x="408" y="421"/>
                </a:moveTo>
                <a:cubicBezTo>
                  <a:pt x="405" y="418"/>
                  <a:pt x="401" y="415"/>
                  <a:pt x="398" y="412"/>
                </a:cubicBezTo>
                <a:cubicBezTo>
                  <a:pt x="397" y="411"/>
                  <a:pt x="390" y="406"/>
                  <a:pt x="392" y="403"/>
                </a:cubicBezTo>
                <a:cubicBezTo>
                  <a:pt x="397" y="409"/>
                  <a:pt x="404" y="415"/>
                  <a:pt x="408" y="421"/>
                </a:cubicBezTo>
                <a:moveTo>
                  <a:pt x="388" y="393"/>
                </a:moveTo>
                <a:cubicBezTo>
                  <a:pt x="387" y="393"/>
                  <a:pt x="385" y="390"/>
                  <a:pt x="384" y="389"/>
                </a:cubicBezTo>
                <a:cubicBezTo>
                  <a:pt x="384" y="389"/>
                  <a:pt x="384" y="389"/>
                  <a:pt x="385" y="389"/>
                </a:cubicBezTo>
                <a:cubicBezTo>
                  <a:pt x="386" y="389"/>
                  <a:pt x="388" y="392"/>
                  <a:pt x="389" y="393"/>
                </a:cubicBezTo>
                <a:cubicBezTo>
                  <a:pt x="389" y="393"/>
                  <a:pt x="389" y="393"/>
                  <a:pt x="388" y="393"/>
                </a:cubicBezTo>
                <a:moveTo>
                  <a:pt x="381" y="385"/>
                </a:moveTo>
                <a:cubicBezTo>
                  <a:pt x="381" y="385"/>
                  <a:pt x="380" y="384"/>
                  <a:pt x="378" y="383"/>
                </a:cubicBezTo>
                <a:cubicBezTo>
                  <a:pt x="379" y="383"/>
                  <a:pt x="379" y="383"/>
                  <a:pt x="379" y="383"/>
                </a:cubicBezTo>
                <a:cubicBezTo>
                  <a:pt x="380" y="383"/>
                  <a:pt x="381" y="383"/>
                  <a:pt x="381" y="384"/>
                </a:cubicBezTo>
                <a:cubicBezTo>
                  <a:pt x="382" y="384"/>
                  <a:pt x="381" y="385"/>
                  <a:pt x="381" y="385"/>
                </a:cubicBezTo>
                <a:moveTo>
                  <a:pt x="238" y="391"/>
                </a:moveTo>
                <a:cubicBezTo>
                  <a:pt x="239" y="388"/>
                  <a:pt x="231" y="384"/>
                  <a:pt x="229" y="380"/>
                </a:cubicBezTo>
                <a:cubicBezTo>
                  <a:pt x="239" y="382"/>
                  <a:pt x="250" y="394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53" y="405"/>
                  <a:pt x="251" y="400"/>
                  <a:pt x="244" y="397"/>
                </a:cubicBezTo>
                <a:cubicBezTo>
                  <a:pt x="241" y="402"/>
                  <a:pt x="247" y="400"/>
                  <a:pt x="249" y="402"/>
                </a:cubicBezTo>
                <a:cubicBezTo>
                  <a:pt x="248" y="404"/>
                  <a:pt x="248" y="405"/>
                  <a:pt x="248" y="407"/>
                </a:cubicBezTo>
                <a:cubicBezTo>
                  <a:pt x="239" y="404"/>
                  <a:pt x="228" y="390"/>
                  <a:pt x="223" y="384"/>
                </a:cubicBezTo>
                <a:cubicBezTo>
                  <a:pt x="223" y="384"/>
                  <a:pt x="224" y="384"/>
                  <a:pt x="224" y="384"/>
                </a:cubicBezTo>
                <a:cubicBezTo>
                  <a:pt x="226" y="384"/>
                  <a:pt x="228" y="389"/>
                  <a:pt x="231" y="390"/>
                </a:cubicBezTo>
                <a:cubicBezTo>
                  <a:pt x="231" y="390"/>
                  <a:pt x="231" y="390"/>
                  <a:pt x="231" y="390"/>
                </a:cubicBezTo>
                <a:cubicBezTo>
                  <a:pt x="232" y="390"/>
                  <a:pt x="232" y="389"/>
                  <a:pt x="233" y="389"/>
                </a:cubicBezTo>
                <a:cubicBezTo>
                  <a:pt x="234" y="389"/>
                  <a:pt x="234" y="389"/>
                  <a:pt x="235" y="389"/>
                </a:cubicBezTo>
                <a:cubicBezTo>
                  <a:pt x="236" y="389"/>
                  <a:pt x="237" y="389"/>
                  <a:pt x="238" y="391"/>
                </a:cubicBezTo>
                <a:moveTo>
                  <a:pt x="228" y="394"/>
                </a:moveTo>
                <a:cubicBezTo>
                  <a:pt x="222" y="389"/>
                  <a:pt x="215" y="384"/>
                  <a:pt x="209" y="379"/>
                </a:cubicBezTo>
                <a:cubicBezTo>
                  <a:pt x="215" y="383"/>
                  <a:pt x="221" y="388"/>
                  <a:pt x="228" y="394"/>
                </a:cubicBezTo>
                <a:moveTo>
                  <a:pt x="374" y="382"/>
                </a:moveTo>
                <a:cubicBezTo>
                  <a:pt x="372" y="382"/>
                  <a:pt x="371" y="379"/>
                  <a:pt x="369" y="378"/>
                </a:cubicBezTo>
                <a:cubicBezTo>
                  <a:pt x="370" y="378"/>
                  <a:pt x="370" y="378"/>
                  <a:pt x="370" y="378"/>
                </a:cubicBezTo>
                <a:cubicBezTo>
                  <a:pt x="372" y="378"/>
                  <a:pt x="373" y="381"/>
                  <a:pt x="375" y="382"/>
                </a:cubicBezTo>
                <a:cubicBezTo>
                  <a:pt x="374" y="382"/>
                  <a:pt x="374" y="382"/>
                  <a:pt x="374" y="382"/>
                </a:cubicBezTo>
                <a:moveTo>
                  <a:pt x="372" y="343"/>
                </a:moveTo>
                <a:cubicBezTo>
                  <a:pt x="370" y="343"/>
                  <a:pt x="370" y="341"/>
                  <a:pt x="369" y="340"/>
                </a:cubicBezTo>
                <a:cubicBezTo>
                  <a:pt x="370" y="340"/>
                  <a:pt x="370" y="340"/>
                  <a:pt x="370" y="340"/>
                </a:cubicBezTo>
                <a:cubicBezTo>
                  <a:pt x="371" y="340"/>
                  <a:pt x="372" y="341"/>
                  <a:pt x="373" y="342"/>
                </a:cubicBezTo>
                <a:cubicBezTo>
                  <a:pt x="373" y="343"/>
                  <a:pt x="372" y="343"/>
                  <a:pt x="372" y="343"/>
                </a:cubicBezTo>
                <a:moveTo>
                  <a:pt x="355" y="338"/>
                </a:moveTo>
                <a:cubicBezTo>
                  <a:pt x="355" y="337"/>
                  <a:pt x="354" y="337"/>
                  <a:pt x="354" y="336"/>
                </a:cubicBezTo>
                <a:cubicBezTo>
                  <a:pt x="354" y="336"/>
                  <a:pt x="354" y="336"/>
                  <a:pt x="355" y="336"/>
                </a:cubicBezTo>
                <a:cubicBezTo>
                  <a:pt x="356" y="336"/>
                  <a:pt x="357" y="336"/>
                  <a:pt x="357" y="337"/>
                </a:cubicBezTo>
                <a:cubicBezTo>
                  <a:pt x="357" y="338"/>
                  <a:pt x="356" y="337"/>
                  <a:pt x="355" y="338"/>
                </a:cubicBezTo>
                <a:moveTo>
                  <a:pt x="389" y="336"/>
                </a:moveTo>
                <a:cubicBezTo>
                  <a:pt x="387" y="336"/>
                  <a:pt x="385" y="332"/>
                  <a:pt x="385" y="331"/>
                </a:cubicBezTo>
                <a:cubicBezTo>
                  <a:pt x="385" y="331"/>
                  <a:pt x="386" y="331"/>
                  <a:pt x="386" y="331"/>
                </a:cubicBezTo>
                <a:cubicBezTo>
                  <a:pt x="388" y="331"/>
                  <a:pt x="390" y="335"/>
                  <a:pt x="390" y="336"/>
                </a:cubicBezTo>
                <a:cubicBezTo>
                  <a:pt x="389" y="336"/>
                  <a:pt x="389" y="336"/>
                  <a:pt x="389" y="336"/>
                </a:cubicBezTo>
                <a:moveTo>
                  <a:pt x="366" y="337"/>
                </a:moveTo>
                <a:cubicBezTo>
                  <a:pt x="364" y="337"/>
                  <a:pt x="357" y="332"/>
                  <a:pt x="360" y="330"/>
                </a:cubicBezTo>
                <a:cubicBezTo>
                  <a:pt x="361" y="333"/>
                  <a:pt x="365" y="333"/>
                  <a:pt x="366" y="337"/>
                </a:cubicBezTo>
                <a:cubicBezTo>
                  <a:pt x="366" y="337"/>
                  <a:pt x="366" y="337"/>
                  <a:pt x="366" y="337"/>
                </a:cubicBezTo>
                <a:moveTo>
                  <a:pt x="429" y="332"/>
                </a:moveTo>
                <a:cubicBezTo>
                  <a:pt x="429" y="332"/>
                  <a:pt x="428" y="332"/>
                  <a:pt x="427" y="331"/>
                </a:cubicBezTo>
                <a:cubicBezTo>
                  <a:pt x="426" y="330"/>
                  <a:pt x="425" y="329"/>
                  <a:pt x="425" y="329"/>
                </a:cubicBezTo>
                <a:cubicBezTo>
                  <a:pt x="425" y="329"/>
                  <a:pt x="425" y="329"/>
                  <a:pt x="426" y="329"/>
                </a:cubicBezTo>
                <a:cubicBezTo>
                  <a:pt x="428" y="332"/>
                  <a:pt x="429" y="332"/>
                  <a:pt x="429" y="332"/>
                </a:cubicBezTo>
                <a:moveTo>
                  <a:pt x="394" y="320"/>
                </a:moveTo>
                <a:cubicBezTo>
                  <a:pt x="392" y="320"/>
                  <a:pt x="390" y="316"/>
                  <a:pt x="389" y="315"/>
                </a:cubicBezTo>
                <a:cubicBezTo>
                  <a:pt x="390" y="315"/>
                  <a:pt x="390" y="315"/>
                  <a:pt x="390" y="315"/>
                </a:cubicBezTo>
                <a:cubicBezTo>
                  <a:pt x="392" y="315"/>
                  <a:pt x="394" y="318"/>
                  <a:pt x="395" y="319"/>
                </a:cubicBezTo>
                <a:cubicBezTo>
                  <a:pt x="395" y="320"/>
                  <a:pt x="394" y="320"/>
                  <a:pt x="394" y="320"/>
                </a:cubicBezTo>
                <a:moveTo>
                  <a:pt x="378" y="314"/>
                </a:moveTo>
                <a:cubicBezTo>
                  <a:pt x="377" y="314"/>
                  <a:pt x="376" y="313"/>
                  <a:pt x="374" y="311"/>
                </a:cubicBezTo>
                <a:cubicBezTo>
                  <a:pt x="378" y="311"/>
                  <a:pt x="379" y="314"/>
                  <a:pt x="378" y="314"/>
                </a:cubicBezTo>
                <a:moveTo>
                  <a:pt x="71" y="0"/>
                </a:moveTo>
                <a:cubicBezTo>
                  <a:pt x="63" y="0"/>
                  <a:pt x="55" y="3"/>
                  <a:pt x="46" y="3"/>
                </a:cubicBezTo>
                <a:cubicBezTo>
                  <a:pt x="48" y="7"/>
                  <a:pt x="55" y="6"/>
                  <a:pt x="54" y="10"/>
                </a:cubicBezTo>
                <a:cubicBezTo>
                  <a:pt x="50" y="12"/>
                  <a:pt x="48" y="14"/>
                  <a:pt x="46" y="14"/>
                </a:cubicBezTo>
                <a:cubicBezTo>
                  <a:pt x="45" y="14"/>
                  <a:pt x="45" y="13"/>
                  <a:pt x="44" y="12"/>
                </a:cubicBezTo>
                <a:cubicBezTo>
                  <a:pt x="40" y="15"/>
                  <a:pt x="33" y="15"/>
                  <a:pt x="33" y="19"/>
                </a:cubicBezTo>
                <a:cubicBezTo>
                  <a:pt x="39" y="21"/>
                  <a:pt x="38" y="29"/>
                  <a:pt x="44" y="30"/>
                </a:cubicBezTo>
                <a:cubicBezTo>
                  <a:pt x="38" y="33"/>
                  <a:pt x="45" y="36"/>
                  <a:pt x="44" y="39"/>
                </a:cubicBezTo>
                <a:cubicBezTo>
                  <a:pt x="44" y="39"/>
                  <a:pt x="43" y="39"/>
                  <a:pt x="43" y="39"/>
                </a:cubicBezTo>
                <a:cubicBezTo>
                  <a:pt x="42" y="39"/>
                  <a:pt x="41" y="39"/>
                  <a:pt x="40" y="39"/>
                </a:cubicBezTo>
                <a:cubicBezTo>
                  <a:pt x="39" y="39"/>
                  <a:pt x="38" y="39"/>
                  <a:pt x="37" y="39"/>
                </a:cubicBezTo>
                <a:cubicBezTo>
                  <a:pt x="34" y="39"/>
                  <a:pt x="32" y="40"/>
                  <a:pt x="31" y="43"/>
                </a:cubicBezTo>
                <a:cubicBezTo>
                  <a:pt x="33" y="46"/>
                  <a:pt x="48" y="48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3" y="57"/>
                  <a:pt x="41" y="55"/>
                  <a:pt x="39" y="52"/>
                </a:cubicBezTo>
                <a:cubicBezTo>
                  <a:pt x="38" y="55"/>
                  <a:pt x="37" y="56"/>
                  <a:pt x="35" y="56"/>
                </a:cubicBezTo>
                <a:cubicBezTo>
                  <a:pt x="34" y="56"/>
                  <a:pt x="33" y="55"/>
                  <a:pt x="31" y="55"/>
                </a:cubicBezTo>
                <a:cubicBezTo>
                  <a:pt x="30" y="54"/>
                  <a:pt x="28" y="54"/>
                  <a:pt x="27" y="54"/>
                </a:cubicBezTo>
                <a:cubicBezTo>
                  <a:pt x="26" y="54"/>
                  <a:pt x="25" y="54"/>
                  <a:pt x="24" y="54"/>
                </a:cubicBezTo>
                <a:cubicBezTo>
                  <a:pt x="23" y="61"/>
                  <a:pt x="24" y="70"/>
                  <a:pt x="16" y="74"/>
                </a:cubicBezTo>
                <a:cubicBezTo>
                  <a:pt x="11" y="100"/>
                  <a:pt x="49" y="129"/>
                  <a:pt x="66" y="152"/>
                </a:cubicBezTo>
                <a:cubicBezTo>
                  <a:pt x="66" y="149"/>
                  <a:pt x="62" y="147"/>
                  <a:pt x="64" y="144"/>
                </a:cubicBezTo>
                <a:cubicBezTo>
                  <a:pt x="75" y="156"/>
                  <a:pt x="85" y="168"/>
                  <a:pt x="95" y="181"/>
                </a:cubicBezTo>
                <a:cubicBezTo>
                  <a:pt x="87" y="176"/>
                  <a:pt x="79" y="172"/>
                  <a:pt x="72" y="171"/>
                </a:cubicBezTo>
                <a:cubicBezTo>
                  <a:pt x="70" y="170"/>
                  <a:pt x="68" y="170"/>
                  <a:pt x="67" y="170"/>
                </a:cubicBezTo>
                <a:cubicBezTo>
                  <a:pt x="53" y="170"/>
                  <a:pt x="33" y="177"/>
                  <a:pt x="22" y="186"/>
                </a:cubicBezTo>
                <a:cubicBezTo>
                  <a:pt x="16" y="191"/>
                  <a:pt x="14" y="198"/>
                  <a:pt x="11" y="205"/>
                </a:cubicBezTo>
                <a:cubicBezTo>
                  <a:pt x="7" y="217"/>
                  <a:pt x="3" y="230"/>
                  <a:pt x="0" y="241"/>
                </a:cubicBezTo>
                <a:cubicBezTo>
                  <a:pt x="12" y="259"/>
                  <a:pt x="30" y="282"/>
                  <a:pt x="44" y="299"/>
                </a:cubicBezTo>
                <a:cubicBezTo>
                  <a:pt x="52" y="308"/>
                  <a:pt x="62" y="315"/>
                  <a:pt x="71" y="322"/>
                </a:cubicBezTo>
                <a:cubicBezTo>
                  <a:pt x="69" y="328"/>
                  <a:pt x="66" y="337"/>
                  <a:pt x="62" y="344"/>
                </a:cubicBezTo>
                <a:cubicBezTo>
                  <a:pt x="51" y="361"/>
                  <a:pt x="58" y="376"/>
                  <a:pt x="66" y="389"/>
                </a:cubicBezTo>
                <a:cubicBezTo>
                  <a:pt x="62" y="388"/>
                  <a:pt x="59" y="384"/>
                  <a:pt x="56" y="384"/>
                </a:cubicBezTo>
                <a:cubicBezTo>
                  <a:pt x="54" y="384"/>
                  <a:pt x="53" y="385"/>
                  <a:pt x="51" y="387"/>
                </a:cubicBezTo>
                <a:cubicBezTo>
                  <a:pt x="60" y="393"/>
                  <a:pt x="71" y="388"/>
                  <a:pt x="75" y="402"/>
                </a:cubicBezTo>
                <a:cubicBezTo>
                  <a:pt x="70" y="399"/>
                  <a:pt x="65" y="393"/>
                  <a:pt x="59" y="393"/>
                </a:cubicBezTo>
                <a:cubicBezTo>
                  <a:pt x="58" y="393"/>
                  <a:pt x="56" y="394"/>
                  <a:pt x="55" y="395"/>
                </a:cubicBezTo>
                <a:cubicBezTo>
                  <a:pt x="56" y="396"/>
                  <a:pt x="58" y="398"/>
                  <a:pt x="56" y="399"/>
                </a:cubicBezTo>
                <a:cubicBezTo>
                  <a:pt x="64" y="404"/>
                  <a:pt x="70" y="411"/>
                  <a:pt x="76" y="421"/>
                </a:cubicBezTo>
                <a:cubicBezTo>
                  <a:pt x="74" y="419"/>
                  <a:pt x="72" y="416"/>
                  <a:pt x="70" y="416"/>
                </a:cubicBezTo>
                <a:cubicBezTo>
                  <a:pt x="69" y="416"/>
                  <a:pt x="68" y="417"/>
                  <a:pt x="67" y="418"/>
                </a:cubicBezTo>
                <a:cubicBezTo>
                  <a:pt x="73" y="425"/>
                  <a:pt x="84" y="428"/>
                  <a:pt x="87" y="437"/>
                </a:cubicBezTo>
                <a:cubicBezTo>
                  <a:pt x="73" y="428"/>
                  <a:pt x="66" y="417"/>
                  <a:pt x="55" y="411"/>
                </a:cubicBezTo>
                <a:cubicBezTo>
                  <a:pt x="50" y="414"/>
                  <a:pt x="59" y="419"/>
                  <a:pt x="53" y="419"/>
                </a:cubicBezTo>
                <a:cubicBezTo>
                  <a:pt x="51" y="413"/>
                  <a:pt x="44" y="409"/>
                  <a:pt x="39" y="407"/>
                </a:cubicBezTo>
                <a:cubicBezTo>
                  <a:pt x="44" y="416"/>
                  <a:pt x="55" y="419"/>
                  <a:pt x="63" y="428"/>
                </a:cubicBezTo>
                <a:cubicBezTo>
                  <a:pt x="57" y="428"/>
                  <a:pt x="61" y="431"/>
                  <a:pt x="62" y="433"/>
                </a:cubicBezTo>
                <a:cubicBezTo>
                  <a:pt x="62" y="433"/>
                  <a:pt x="62" y="433"/>
                  <a:pt x="62" y="433"/>
                </a:cubicBezTo>
                <a:cubicBezTo>
                  <a:pt x="63" y="434"/>
                  <a:pt x="63" y="434"/>
                  <a:pt x="62" y="434"/>
                </a:cubicBezTo>
                <a:cubicBezTo>
                  <a:pt x="62" y="433"/>
                  <a:pt x="62" y="433"/>
                  <a:pt x="62" y="433"/>
                </a:cubicBezTo>
                <a:cubicBezTo>
                  <a:pt x="62" y="433"/>
                  <a:pt x="62" y="433"/>
                  <a:pt x="62" y="433"/>
                </a:cubicBezTo>
                <a:cubicBezTo>
                  <a:pt x="62" y="433"/>
                  <a:pt x="62" y="433"/>
                  <a:pt x="62" y="433"/>
                </a:cubicBezTo>
                <a:cubicBezTo>
                  <a:pt x="60" y="432"/>
                  <a:pt x="55" y="431"/>
                  <a:pt x="55" y="430"/>
                </a:cubicBezTo>
                <a:cubicBezTo>
                  <a:pt x="56" y="436"/>
                  <a:pt x="66" y="438"/>
                  <a:pt x="70" y="441"/>
                </a:cubicBezTo>
                <a:cubicBezTo>
                  <a:pt x="82" y="450"/>
                  <a:pt x="97" y="464"/>
                  <a:pt x="99" y="470"/>
                </a:cubicBezTo>
                <a:cubicBezTo>
                  <a:pt x="82" y="461"/>
                  <a:pt x="72" y="451"/>
                  <a:pt x="53" y="435"/>
                </a:cubicBezTo>
                <a:cubicBezTo>
                  <a:pt x="48" y="444"/>
                  <a:pt x="68" y="445"/>
                  <a:pt x="64" y="451"/>
                </a:cubicBezTo>
                <a:cubicBezTo>
                  <a:pt x="65" y="450"/>
                  <a:pt x="65" y="450"/>
                  <a:pt x="66" y="450"/>
                </a:cubicBezTo>
                <a:cubicBezTo>
                  <a:pt x="68" y="450"/>
                  <a:pt x="70" y="453"/>
                  <a:pt x="71" y="455"/>
                </a:cubicBezTo>
                <a:cubicBezTo>
                  <a:pt x="71" y="455"/>
                  <a:pt x="70" y="455"/>
                  <a:pt x="69" y="455"/>
                </a:cubicBezTo>
                <a:cubicBezTo>
                  <a:pt x="69" y="455"/>
                  <a:pt x="69" y="455"/>
                  <a:pt x="69" y="455"/>
                </a:cubicBezTo>
                <a:cubicBezTo>
                  <a:pt x="69" y="455"/>
                  <a:pt x="69" y="455"/>
                  <a:pt x="69" y="455"/>
                </a:cubicBezTo>
                <a:cubicBezTo>
                  <a:pt x="68" y="455"/>
                  <a:pt x="68" y="455"/>
                  <a:pt x="67" y="456"/>
                </a:cubicBezTo>
                <a:cubicBezTo>
                  <a:pt x="70" y="463"/>
                  <a:pt x="85" y="470"/>
                  <a:pt x="82" y="478"/>
                </a:cubicBezTo>
                <a:cubicBezTo>
                  <a:pt x="74" y="474"/>
                  <a:pt x="78" y="468"/>
                  <a:pt x="69" y="468"/>
                </a:cubicBezTo>
                <a:cubicBezTo>
                  <a:pt x="69" y="468"/>
                  <a:pt x="69" y="468"/>
                  <a:pt x="69" y="468"/>
                </a:cubicBezTo>
                <a:cubicBezTo>
                  <a:pt x="73" y="474"/>
                  <a:pt x="82" y="479"/>
                  <a:pt x="83" y="484"/>
                </a:cubicBezTo>
                <a:cubicBezTo>
                  <a:pt x="82" y="484"/>
                  <a:pt x="82" y="484"/>
                  <a:pt x="81" y="484"/>
                </a:cubicBezTo>
                <a:cubicBezTo>
                  <a:pt x="78" y="484"/>
                  <a:pt x="78" y="480"/>
                  <a:pt x="76" y="477"/>
                </a:cubicBezTo>
                <a:cubicBezTo>
                  <a:pt x="68" y="475"/>
                  <a:pt x="59" y="463"/>
                  <a:pt x="49" y="460"/>
                </a:cubicBezTo>
                <a:cubicBezTo>
                  <a:pt x="56" y="467"/>
                  <a:pt x="61" y="473"/>
                  <a:pt x="64" y="479"/>
                </a:cubicBezTo>
                <a:cubicBezTo>
                  <a:pt x="55" y="471"/>
                  <a:pt x="46" y="465"/>
                  <a:pt x="36" y="455"/>
                </a:cubicBezTo>
                <a:cubicBezTo>
                  <a:pt x="35" y="456"/>
                  <a:pt x="35" y="456"/>
                  <a:pt x="34" y="456"/>
                </a:cubicBezTo>
                <a:cubicBezTo>
                  <a:pt x="30" y="456"/>
                  <a:pt x="26" y="451"/>
                  <a:pt x="21" y="450"/>
                </a:cubicBezTo>
                <a:cubicBezTo>
                  <a:pt x="28" y="461"/>
                  <a:pt x="38" y="467"/>
                  <a:pt x="45" y="476"/>
                </a:cubicBezTo>
                <a:cubicBezTo>
                  <a:pt x="49" y="482"/>
                  <a:pt x="52" y="489"/>
                  <a:pt x="56" y="495"/>
                </a:cubicBezTo>
                <a:cubicBezTo>
                  <a:pt x="59" y="498"/>
                  <a:pt x="65" y="500"/>
                  <a:pt x="68" y="504"/>
                </a:cubicBezTo>
                <a:cubicBezTo>
                  <a:pt x="70" y="506"/>
                  <a:pt x="69" y="508"/>
                  <a:pt x="71" y="510"/>
                </a:cubicBezTo>
                <a:cubicBezTo>
                  <a:pt x="76" y="515"/>
                  <a:pt x="82" y="523"/>
                  <a:pt x="88" y="527"/>
                </a:cubicBezTo>
                <a:cubicBezTo>
                  <a:pt x="91" y="529"/>
                  <a:pt x="95" y="530"/>
                  <a:pt x="97" y="532"/>
                </a:cubicBezTo>
                <a:cubicBezTo>
                  <a:pt x="103" y="538"/>
                  <a:pt x="103" y="545"/>
                  <a:pt x="105" y="549"/>
                </a:cubicBezTo>
                <a:cubicBezTo>
                  <a:pt x="108" y="555"/>
                  <a:pt x="114" y="558"/>
                  <a:pt x="118" y="563"/>
                </a:cubicBezTo>
                <a:cubicBezTo>
                  <a:pt x="128" y="577"/>
                  <a:pt x="135" y="592"/>
                  <a:pt x="147" y="606"/>
                </a:cubicBezTo>
                <a:cubicBezTo>
                  <a:pt x="162" y="623"/>
                  <a:pt x="175" y="636"/>
                  <a:pt x="193" y="649"/>
                </a:cubicBezTo>
                <a:cubicBezTo>
                  <a:pt x="193" y="646"/>
                  <a:pt x="187" y="643"/>
                  <a:pt x="190" y="640"/>
                </a:cubicBezTo>
                <a:cubicBezTo>
                  <a:pt x="190" y="640"/>
                  <a:pt x="190" y="640"/>
                  <a:pt x="190" y="640"/>
                </a:cubicBezTo>
                <a:cubicBezTo>
                  <a:pt x="193" y="640"/>
                  <a:pt x="197" y="644"/>
                  <a:pt x="197" y="647"/>
                </a:cubicBezTo>
                <a:cubicBezTo>
                  <a:pt x="202" y="644"/>
                  <a:pt x="191" y="642"/>
                  <a:pt x="197" y="639"/>
                </a:cubicBezTo>
                <a:cubicBezTo>
                  <a:pt x="203" y="641"/>
                  <a:pt x="204" y="649"/>
                  <a:pt x="210" y="650"/>
                </a:cubicBezTo>
                <a:cubicBezTo>
                  <a:pt x="207" y="647"/>
                  <a:pt x="207" y="646"/>
                  <a:pt x="209" y="646"/>
                </a:cubicBezTo>
                <a:cubicBezTo>
                  <a:pt x="210" y="646"/>
                  <a:pt x="214" y="648"/>
                  <a:pt x="215" y="648"/>
                </a:cubicBezTo>
                <a:cubicBezTo>
                  <a:pt x="213" y="645"/>
                  <a:pt x="207" y="642"/>
                  <a:pt x="209" y="639"/>
                </a:cubicBezTo>
                <a:cubicBezTo>
                  <a:pt x="213" y="642"/>
                  <a:pt x="220" y="648"/>
                  <a:pt x="223" y="648"/>
                </a:cubicBezTo>
                <a:cubicBezTo>
                  <a:pt x="224" y="648"/>
                  <a:pt x="225" y="648"/>
                  <a:pt x="225" y="647"/>
                </a:cubicBezTo>
                <a:cubicBezTo>
                  <a:pt x="225" y="647"/>
                  <a:pt x="226" y="647"/>
                  <a:pt x="226" y="647"/>
                </a:cubicBezTo>
                <a:cubicBezTo>
                  <a:pt x="229" y="647"/>
                  <a:pt x="222" y="640"/>
                  <a:pt x="223" y="638"/>
                </a:cubicBezTo>
                <a:cubicBezTo>
                  <a:pt x="227" y="642"/>
                  <a:pt x="230" y="641"/>
                  <a:pt x="234" y="642"/>
                </a:cubicBezTo>
                <a:cubicBezTo>
                  <a:pt x="231" y="640"/>
                  <a:pt x="230" y="639"/>
                  <a:pt x="232" y="637"/>
                </a:cubicBezTo>
                <a:cubicBezTo>
                  <a:pt x="235" y="640"/>
                  <a:pt x="240" y="640"/>
                  <a:pt x="245" y="644"/>
                </a:cubicBezTo>
                <a:cubicBezTo>
                  <a:pt x="246" y="645"/>
                  <a:pt x="249" y="652"/>
                  <a:pt x="251" y="652"/>
                </a:cubicBezTo>
                <a:cubicBezTo>
                  <a:pt x="252" y="652"/>
                  <a:pt x="253" y="652"/>
                  <a:pt x="253" y="650"/>
                </a:cubicBezTo>
                <a:cubicBezTo>
                  <a:pt x="258" y="649"/>
                  <a:pt x="243" y="641"/>
                  <a:pt x="239" y="635"/>
                </a:cubicBezTo>
                <a:cubicBezTo>
                  <a:pt x="243" y="631"/>
                  <a:pt x="236" y="633"/>
                  <a:pt x="239" y="629"/>
                </a:cubicBezTo>
                <a:cubicBezTo>
                  <a:pt x="240" y="631"/>
                  <a:pt x="241" y="631"/>
                  <a:pt x="241" y="631"/>
                </a:cubicBezTo>
                <a:cubicBezTo>
                  <a:pt x="242" y="631"/>
                  <a:pt x="242" y="630"/>
                  <a:pt x="242" y="629"/>
                </a:cubicBezTo>
                <a:cubicBezTo>
                  <a:pt x="243" y="628"/>
                  <a:pt x="243" y="627"/>
                  <a:pt x="244" y="627"/>
                </a:cubicBezTo>
                <a:cubicBezTo>
                  <a:pt x="245" y="627"/>
                  <a:pt x="246" y="627"/>
                  <a:pt x="246" y="627"/>
                </a:cubicBezTo>
                <a:cubicBezTo>
                  <a:pt x="248" y="630"/>
                  <a:pt x="247" y="633"/>
                  <a:pt x="249" y="636"/>
                </a:cubicBezTo>
                <a:cubicBezTo>
                  <a:pt x="250" y="634"/>
                  <a:pt x="251" y="634"/>
                  <a:pt x="252" y="634"/>
                </a:cubicBezTo>
                <a:cubicBezTo>
                  <a:pt x="253" y="634"/>
                  <a:pt x="254" y="635"/>
                  <a:pt x="256" y="636"/>
                </a:cubicBezTo>
                <a:cubicBezTo>
                  <a:pt x="257" y="638"/>
                  <a:pt x="258" y="639"/>
                  <a:pt x="260" y="639"/>
                </a:cubicBezTo>
                <a:cubicBezTo>
                  <a:pt x="260" y="639"/>
                  <a:pt x="260" y="639"/>
                  <a:pt x="260" y="639"/>
                </a:cubicBezTo>
                <a:cubicBezTo>
                  <a:pt x="261" y="639"/>
                  <a:pt x="261" y="639"/>
                  <a:pt x="261" y="639"/>
                </a:cubicBezTo>
                <a:cubicBezTo>
                  <a:pt x="271" y="639"/>
                  <a:pt x="284" y="655"/>
                  <a:pt x="298" y="668"/>
                </a:cubicBezTo>
                <a:cubicBezTo>
                  <a:pt x="308" y="678"/>
                  <a:pt x="320" y="687"/>
                  <a:pt x="323" y="696"/>
                </a:cubicBezTo>
                <a:cubicBezTo>
                  <a:pt x="318" y="695"/>
                  <a:pt x="313" y="687"/>
                  <a:pt x="309" y="687"/>
                </a:cubicBezTo>
                <a:cubicBezTo>
                  <a:pt x="308" y="687"/>
                  <a:pt x="308" y="687"/>
                  <a:pt x="308" y="687"/>
                </a:cubicBezTo>
                <a:cubicBezTo>
                  <a:pt x="311" y="690"/>
                  <a:pt x="313" y="692"/>
                  <a:pt x="311" y="692"/>
                </a:cubicBezTo>
                <a:cubicBezTo>
                  <a:pt x="311" y="692"/>
                  <a:pt x="310" y="692"/>
                  <a:pt x="309" y="692"/>
                </a:cubicBezTo>
                <a:cubicBezTo>
                  <a:pt x="314" y="699"/>
                  <a:pt x="328" y="700"/>
                  <a:pt x="324" y="708"/>
                </a:cubicBezTo>
                <a:cubicBezTo>
                  <a:pt x="310" y="700"/>
                  <a:pt x="302" y="685"/>
                  <a:pt x="290" y="684"/>
                </a:cubicBezTo>
                <a:cubicBezTo>
                  <a:pt x="293" y="691"/>
                  <a:pt x="297" y="687"/>
                  <a:pt x="302" y="692"/>
                </a:cubicBezTo>
                <a:cubicBezTo>
                  <a:pt x="302" y="695"/>
                  <a:pt x="302" y="697"/>
                  <a:pt x="299" y="699"/>
                </a:cubicBezTo>
                <a:cubicBezTo>
                  <a:pt x="300" y="701"/>
                  <a:pt x="302" y="701"/>
                  <a:pt x="303" y="701"/>
                </a:cubicBezTo>
                <a:cubicBezTo>
                  <a:pt x="303" y="701"/>
                  <a:pt x="303" y="701"/>
                  <a:pt x="303" y="701"/>
                </a:cubicBezTo>
                <a:cubicBezTo>
                  <a:pt x="303" y="701"/>
                  <a:pt x="304" y="701"/>
                  <a:pt x="304" y="701"/>
                </a:cubicBezTo>
                <a:cubicBezTo>
                  <a:pt x="305" y="701"/>
                  <a:pt x="306" y="701"/>
                  <a:pt x="308" y="703"/>
                </a:cubicBezTo>
                <a:cubicBezTo>
                  <a:pt x="312" y="700"/>
                  <a:pt x="303" y="701"/>
                  <a:pt x="307" y="697"/>
                </a:cubicBezTo>
                <a:cubicBezTo>
                  <a:pt x="313" y="708"/>
                  <a:pt x="335" y="719"/>
                  <a:pt x="329" y="731"/>
                </a:cubicBezTo>
                <a:cubicBezTo>
                  <a:pt x="328" y="730"/>
                  <a:pt x="327" y="728"/>
                  <a:pt x="325" y="728"/>
                </a:cubicBezTo>
                <a:cubicBezTo>
                  <a:pt x="325" y="728"/>
                  <a:pt x="324" y="728"/>
                  <a:pt x="324" y="730"/>
                </a:cubicBezTo>
                <a:cubicBezTo>
                  <a:pt x="343" y="747"/>
                  <a:pt x="357" y="769"/>
                  <a:pt x="381" y="789"/>
                </a:cubicBezTo>
                <a:cubicBezTo>
                  <a:pt x="383" y="795"/>
                  <a:pt x="392" y="809"/>
                  <a:pt x="401" y="815"/>
                </a:cubicBezTo>
                <a:cubicBezTo>
                  <a:pt x="402" y="816"/>
                  <a:pt x="406" y="816"/>
                  <a:pt x="407" y="818"/>
                </a:cubicBezTo>
                <a:cubicBezTo>
                  <a:pt x="411" y="821"/>
                  <a:pt x="413" y="827"/>
                  <a:pt x="417" y="831"/>
                </a:cubicBezTo>
                <a:cubicBezTo>
                  <a:pt x="445" y="858"/>
                  <a:pt x="478" y="889"/>
                  <a:pt x="510" y="917"/>
                </a:cubicBezTo>
                <a:cubicBezTo>
                  <a:pt x="531" y="936"/>
                  <a:pt x="552" y="955"/>
                  <a:pt x="573" y="970"/>
                </a:cubicBezTo>
                <a:cubicBezTo>
                  <a:pt x="572" y="970"/>
                  <a:pt x="573" y="968"/>
                  <a:pt x="574" y="968"/>
                </a:cubicBezTo>
                <a:cubicBezTo>
                  <a:pt x="574" y="968"/>
                  <a:pt x="574" y="968"/>
                  <a:pt x="574" y="968"/>
                </a:cubicBezTo>
                <a:cubicBezTo>
                  <a:pt x="576" y="971"/>
                  <a:pt x="578" y="977"/>
                  <a:pt x="581" y="977"/>
                </a:cubicBezTo>
                <a:cubicBezTo>
                  <a:pt x="582" y="977"/>
                  <a:pt x="582" y="977"/>
                  <a:pt x="583" y="977"/>
                </a:cubicBezTo>
                <a:cubicBezTo>
                  <a:pt x="582" y="975"/>
                  <a:pt x="582" y="974"/>
                  <a:pt x="582" y="974"/>
                </a:cubicBezTo>
                <a:cubicBezTo>
                  <a:pt x="582" y="974"/>
                  <a:pt x="583" y="975"/>
                  <a:pt x="583" y="976"/>
                </a:cubicBezTo>
                <a:cubicBezTo>
                  <a:pt x="584" y="977"/>
                  <a:pt x="585" y="978"/>
                  <a:pt x="585" y="978"/>
                </a:cubicBezTo>
                <a:cubicBezTo>
                  <a:pt x="586" y="978"/>
                  <a:pt x="586" y="978"/>
                  <a:pt x="586" y="978"/>
                </a:cubicBezTo>
                <a:cubicBezTo>
                  <a:pt x="585" y="977"/>
                  <a:pt x="585" y="976"/>
                  <a:pt x="587" y="975"/>
                </a:cubicBezTo>
                <a:cubicBezTo>
                  <a:pt x="592" y="975"/>
                  <a:pt x="601" y="984"/>
                  <a:pt x="609" y="987"/>
                </a:cubicBezTo>
                <a:cubicBezTo>
                  <a:pt x="612" y="993"/>
                  <a:pt x="614" y="999"/>
                  <a:pt x="618" y="1005"/>
                </a:cubicBezTo>
                <a:cubicBezTo>
                  <a:pt x="604" y="1000"/>
                  <a:pt x="600" y="980"/>
                  <a:pt x="590" y="980"/>
                </a:cubicBezTo>
                <a:cubicBezTo>
                  <a:pt x="589" y="980"/>
                  <a:pt x="587" y="980"/>
                  <a:pt x="586" y="981"/>
                </a:cubicBezTo>
                <a:cubicBezTo>
                  <a:pt x="613" y="1012"/>
                  <a:pt x="637" y="1030"/>
                  <a:pt x="668" y="1061"/>
                </a:cubicBezTo>
                <a:cubicBezTo>
                  <a:pt x="669" y="1061"/>
                  <a:pt x="669" y="1062"/>
                  <a:pt x="669" y="1062"/>
                </a:cubicBezTo>
                <a:cubicBezTo>
                  <a:pt x="670" y="1062"/>
                  <a:pt x="670" y="1061"/>
                  <a:pt x="670" y="1061"/>
                </a:cubicBezTo>
                <a:cubicBezTo>
                  <a:pt x="671" y="1061"/>
                  <a:pt x="671" y="1061"/>
                  <a:pt x="671" y="1061"/>
                </a:cubicBezTo>
                <a:cubicBezTo>
                  <a:pt x="672" y="1061"/>
                  <a:pt x="672" y="1061"/>
                  <a:pt x="672" y="1061"/>
                </a:cubicBezTo>
                <a:cubicBezTo>
                  <a:pt x="673" y="1064"/>
                  <a:pt x="673" y="1066"/>
                  <a:pt x="674" y="1068"/>
                </a:cubicBezTo>
                <a:cubicBezTo>
                  <a:pt x="690" y="1077"/>
                  <a:pt x="693" y="1093"/>
                  <a:pt x="706" y="1094"/>
                </a:cubicBezTo>
                <a:cubicBezTo>
                  <a:pt x="687" y="1080"/>
                  <a:pt x="680" y="1063"/>
                  <a:pt x="667" y="1051"/>
                </a:cubicBezTo>
                <a:cubicBezTo>
                  <a:pt x="665" y="1049"/>
                  <a:pt x="661" y="1048"/>
                  <a:pt x="659" y="1047"/>
                </a:cubicBezTo>
                <a:cubicBezTo>
                  <a:pt x="651" y="1041"/>
                  <a:pt x="645" y="1033"/>
                  <a:pt x="639" y="1026"/>
                </a:cubicBezTo>
                <a:cubicBezTo>
                  <a:pt x="640" y="1026"/>
                  <a:pt x="640" y="1027"/>
                  <a:pt x="641" y="1027"/>
                </a:cubicBezTo>
                <a:cubicBezTo>
                  <a:pt x="641" y="1027"/>
                  <a:pt x="642" y="1026"/>
                  <a:pt x="642" y="1025"/>
                </a:cubicBezTo>
                <a:cubicBezTo>
                  <a:pt x="643" y="1025"/>
                  <a:pt x="643" y="1024"/>
                  <a:pt x="644" y="1024"/>
                </a:cubicBezTo>
                <a:cubicBezTo>
                  <a:pt x="645" y="1024"/>
                  <a:pt x="645" y="1024"/>
                  <a:pt x="646" y="1025"/>
                </a:cubicBezTo>
                <a:cubicBezTo>
                  <a:pt x="656" y="1033"/>
                  <a:pt x="668" y="1044"/>
                  <a:pt x="678" y="1049"/>
                </a:cubicBezTo>
                <a:cubicBezTo>
                  <a:pt x="686" y="1062"/>
                  <a:pt x="692" y="1063"/>
                  <a:pt x="706" y="1074"/>
                </a:cubicBezTo>
                <a:cubicBezTo>
                  <a:pt x="694" y="1059"/>
                  <a:pt x="685" y="1049"/>
                  <a:pt x="674" y="1038"/>
                </a:cubicBezTo>
                <a:cubicBezTo>
                  <a:pt x="668" y="1032"/>
                  <a:pt x="656" y="1027"/>
                  <a:pt x="654" y="1016"/>
                </a:cubicBezTo>
                <a:cubicBezTo>
                  <a:pt x="655" y="1017"/>
                  <a:pt x="655" y="1018"/>
                  <a:pt x="656" y="1018"/>
                </a:cubicBezTo>
                <a:cubicBezTo>
                  <a:pt x="656" y="1018"/>
                  <a:pt x="656" y="1015"/>
                  <a:pt x="657" y="1014"/>
                </a:cubicBezTo>
                <a:cubicBezTo>
                  <a:pt x="671" y="1027"/>
                  <a:pt x="692" y="1046"/>
                  <a:pt x="707" y="1059"/>
                </a:cubicBezTo>
                <a:cubicBezTo>
                  <a:pt x="707" y="1059"/>
                  <a:pt x="708" y="1059"/>
                  <a:pt x="708" y="1059"/>
                </a:cubicBezTo>
                <a:cubicBezTo>
                  <a:pt x="709" y="1059"/>
                  <a:pt x="709" y="1059"/>
                  <a:pt x="710" y="1058"/>
                </a:cubicBezTo>
                <a:cubicBezTo>
                  <a:pt x="710" y="1058"/>
                  <a:pt x="711" y="1057"/>
                  <a:pt x="711" y="1057"/>
                </a:cubicBezTo>
                <a:cubicBezTo>
                  <a:pt x="711" y="1057"/>
                  <a:pt x="712" y="1058"/>
                  <a:pt x="712" y="1058"/>
                </a:cubicBezTo>
                <a:cubicBezTo>
                  <a:pt x="721" y="1065"/>
                  <a:pt x="726" y="1068"/>
                  <a:pt x="734" y="1072"/>
                </a:cubicBezTo>
                <a:cubicBezTo>
                  <a:pt x="729" y="1068"/>
                  <a:pt x="727" y="1065"/>
                  <a:pt x="728" y="1061"/>
                </a:cubicBezTo>
                <a:cubicBezTo>
                  <a:pt x="730" y="1062"/>
                  <a:pt x="732" y="1065"/>
                  <a:pt x="733" y="1065"/>
                </a:cubicBezTo>
                <a:cubicBezTo>
                  <a:pt x="733" y="1065"/>
                  <a:pt x="734" y="1065"/>
                  <a:pt x="734" y="1065"/>
                </a:cubicBezTo>
                <a:cubicBezTo>
                  <a:pt x="721" y="1050"/>
                  <a:pt x="699" y="1033"/>
                  <a:pt x="689" y="1012"/>
                </a:cubicBezTo>
                <a:cubicBezTo>
                  <a:pt x="693" y="1014"/>
                  <a:pt x="698" y="1017"/>
                  <a:pt x="703" y="1018"/>
                </a:cubicBezTo>
                <a:cubicBezTo>
                  <a:pt x="701" y="1016"/>
                  <a:pt x="701" y="1015"/>
                  <a:pt x="704" y="1015"/>
                </a:cubicBezTo>
                <a:cubicBezTo>
                  <a:pt x="710" y="1018"/>
                  <a:pt x="716" y="1026"/>
                  <a:pt x="721" y="1027"/>
                </a:cubicBezTo>
                <a:cubicBezTo>
                  <a:pt x="723" y="1046"/>
                  <a:pt x="746" y="1046"/>
                  <a:pt x="758" y="1059"/>
                </a:cubicBezTo>
                <a:cubicBezTo>
                  <a:pt x="755" y="1054"/>
                  <a:pt x="754" y="1049"/>
                  <a:pt x="752" y="1044"/>
                </a:cubicBezTo>
                <a:cubicBezTo>
                  <a:pt x="758" y="1048"/>
                  <a:pt x="764" y="1057"/>
                  <a:pt x="769" y="1059"/>
                </a:cubicBezTo>
                <a:cubicBezTo>
                  <a:pt x="768" y="1057"/>
                  <a:pt x="765" y="1056"/>
                  <a:pt x="766" y="1054"/>
                </a:cubicBezTo>
                <a:cubicBezTo>
                  <a:pt x="785" y="1066"/>
                  <a:pt x="799" y="1094"/>
                  <a:pt x="815" y="1098"/>
                </a:cubicBezTo>
                <a:cubicBezTo>
                  <a:pt x="804" y="1085"/>
                  <a:pt x="795" y="1074"/>
                  <a:pt x="789" y="1064"/>
                </a:cubicBezTo>
                <a:cubicBezTo>
                  <a:pt x="799" y="1068"/>
                  <a:pt x="818" y="1088"/>
                  <a:pt x="827" y="1095"/>
                </a:cubicBezTo>
                <a:cubicBezTo>
                  <a:pt x="826" y="1094"/>
                  <a:pt x="827" y="1093"/>
                  <a:pt x="827" y="1093"/>
                </a:cubicBezTo>
                <a:cubicBezTo>
                  <a:pt x="828" y="1093"/>
                  <a:pt x="828" y="1094"/>
                  <a:pt x="829" y="1095"/>
                </a:cubicBezTo>
                <a:cubicBezTo>
                  <a:pt x="837" y="1103"/>
                  <a:pt x="849" y="1110"/>
                  <a:pt x="854" y="1117"/>
                </a:cubicBezTo>
                <a:cubicBezTo>
                  <a:pt x="854" y="1117"/>
                  <a:pt x="855" y="1117"/>
                  <a:pt x="855" y="1117"/>
                </a:cubicBezTo>
                <a:cubicBezTo>
                  <a:pt x="857" y="1117"/>
                  <a:pt x="858" y="1120"/>
                  <a:pt x="860" y="1121"/>
                </a:cubicBezTo>
                <a:cubicBezTo>
                  <a:pt x="860" y="1118"/>
                  <a:pt x="852" y="1112"/>
                  <a:pt x="847" y="1106"/>
                </a:cubicBezTo>
                <a:cubicBezTo>
                  <a:pt x="840" y="1100"/>
                  <a:pt x="831" y="1094"/>
                  <a:pt x="832" y="1089"/>
                </a:cubicBezTo>
                <a:cubicBezTo>
                  <a:pt x="836" y="1092"/>
                  <a:pt x="844" y="1101"/>
                  <a:pt x="846" y="1101"/>
                </a:cubicBezTo>
                <a:cubicBezTo>
                  <a:pt x="846" y="1101"/>
                  <a:pt x="846" y="1101"/>
                  <a:pt x="846" y="1101"/>
                </a:cubicBezTo>
                <a:cubicBezTo>
                  <a:pt x="843" y="1097"/>
                  <a:pt x="839" y="1093"/>
                  <a:pt x="839" y="1090"/>
                </a:cubicBezTo>
                <a:cubicBezTo>
                  <a:pt x="841" y="1090"/>
                  <a:pt x="846" y="1095"/>
                  <a:pt x="847" y="1095"/>
                </a:cubicBezTo>
                <a:cubicBezTo>
                  <a:pt x="848" y="1095"/>
                  <a:pt x="848" y="1094"/>
                  <a:pt x="847" y="1092"/>
                </a:cubicBezTo>
                <a:cubicBezTo>
                  <a:pt x="850" y="1095"/>
                  <a:pt x="853" y="1098"/>
                  <a:pt x="856" y="1101"/>
                </a:cubicBezTo>
                <a:cubicBezTo>
                  <a:pt x="860" y="1096"/>
                  <a:pt x="848" y="1092"/>
                  <a:pt x="852" y="1088"/>
                </a:cubicBezTo>
                <a:cubicBezTo>
                  <a:pt x="855" y="1090"/>
                  <a:pt x="864" y="1099"/>
                  <a:pt x="866" y="1099"/>
                </a:cubicBezTo>
                <a:cubicBezTo>
                  <a:pt x="866" y="1099"/>
                  <a:pt x="866" y="1098"/>
                  <a:pt x="866" y="1098"/>
                </a:cubicBezTo>
                <a:cubicBezTo>
                  <a:pt x="858" y="1088"/>
                  <a:pt x="854" y="1080"/>
                  <a:pt x="853" y="1074"/>
                </a:cubicBezTo>
                <a:cubicBezTo>
                  <a:pt x="855" y="1077"/>
                  <a:pt x="857" y="1077"/>
                  <a:pt x="859" y="1077"/>
                </a:cubicBezTo>
                <a:cubicBezTo>
                  <a:pt x="860" y="1077"/>
                  <a:pt x="862" y="1076"/>
                  <a:pt x="865" y="1076"/>
                </a:cubicBezTo>
                <a:cubicBezTo>
                  <a:pt x="865" y="1076"/>
                  <a:pt x="865" y="1076"/>
                  <a:pt x="865" y="1076"/>
                </a:cubicBezTo>
                <a:cubicBezTo>
                  <a:pt x="866" y="1076"/>
                  <a:pt x="867" y="1077"/>
                  <a:pt x="868" y="1077"/>
                </a:cubicBezTo>
                <a:cubicBezTo>
                  <a:pt x="869" y="1077"/>
                  <a:pt x="870" y="1077"/>
                  <a:pt x="871" y="1077"/>
                </a:cubicBezTo>
                <a:cubicBezTo>
                  <a:pt x="871" y="1077"/>
                  <a:pt x="871" y="1077"/>
                  <a:pt x="871" y="1077"/>
                </a:cubicBezTo>
                <a:cubicBezTo>
                  <a:pt x="871" y="1077"/>
                  <a:pt x="871" y="1077"/>
                  <a:pt x="871" y="1077"/>
                </a:cubicBezTo>
                <a:cubicBezTo>
                  <a:pt x="870" y="1077"/>
                  <a:pt x="869" y="1074"/>
                  <a:pt x="871" y="1074"/>
                </a:cubicBezTo>
                <a:cubicBezTo>
                  <a:pt x="871" y="1074"/>
                  <a:pt x="871" y="1074"/>
                  <a:pt x="871" y="1074"/>
                </a:cubicBezTo>
                <a:cubicBezTo>
                  <a:pt x="871" y="1074"/>
                  <a:pt x="872" y="1074"/>
                  <a:pt x="872" y="1075"/>
                </a:cubicBezTo>
                <a:cubicBezTo>
                  <a:pt x="873" y="1075"/>
                  <a:pt x="874" y="1076"/>
                  <a:pt x="874" y="1076"/>
                </a:cubicBezTo>
                <a:cubicBezTo>
                  <a:pt x="874" y="1076"/>
                  <a:pt x="875" y="1076"/>
                  <a:pt x="875" y="1075"/>
                </a:cubicBezTo>
                <a:cubicBezTo>
                  <a:pt x="875" y="1071"/>
                  <a:pt x="869" y="1067"/>
                  <a:pt x="872" y="1063"/>
                </a:cubicBezTo>
                <a:cubicBezTo>
                  <a:pt x="875" y="1066"/>
                  <a:pt x="879" y="1072"/>
                  <a:pt x="883" y="1072"/>
                </a:cubicBezTo>
                <a:cubicBezTo>
                  <a:pt x="883" y="1072"/>
                  <a:pt x="883" y="1072"/>
                  <a:pt x="884" y="1071"/>
                </a:cubicBezTo>
                <a:cubicBezTo>
                  <a:pt x="881" y="1060"/>
                  <a:pt x="872" y="1050"/>
                  <a:pt x="866" y="1039"/>
                </a:cubicBezTo>
                <a:cubicBezTo>
                  <a:pt x="868" y="1040"/>
                  <a:pt x="871" y="1041"/>
                  <a:pt x="873" y="1042"/>
                </a:cubicBezTo>
                <a:cubicBezTo>
                  <a:pt x="875" y="1044"/>
                  <a:pt x="877" y="1047"/>
                  <a:pt x="879" y="1047"/>
                </a:cubicBezTo>
                <a:cubicBezTo>
                  <a:pt x="880" y="1047"/>
                  <a:pt x="881" y="1046"/>
                  <a:pt x="882" y="1046"/>
                </a:cubicBezTo>
                <a:cubicBezTo>
                  <a:pt x="883" y="1044"/>
                  <a:pt x="878" y="1035"/>
                  <a:pt x="878" y="1031"/>
                </a:cubicBezTo>
                <a:cubicBezTo>
                  <a:pt x="881" y="1033"/>
                  <a:pt x="884" y="1039"/>
                  <a:pt x="887" y="1039"/>
                </a:cubicBezTo>
                <a:cubicBezTo>
                  <a:pt x="888" y="1039"/>
                  <a:pt x="888" y="1039"/>
                  <a:pt x="888" y="1039"/>
                </a:cubicBezTo>
                <a:cubicBezTo>
                  <a:pt x="884" y="1031"/>
                  <a:pt x="874" y="1024"/>
                  <a:pt x="867" y="1021"/>
                </a:cubicBezTo>
                <a:cubicBezTo>
                  <a:pt x="868" y="1020"/>
                  <a:pt x="869" y="1020"/>
                  <a:pt x="870" y="1020"/>
                </a:cubicBezTo>
                <a:cubicBezTo>
                  <a:pt x="871" y="1021"/>
                  <a:pt x="872" y="1021"/>
                  <a:pt x="873" y="1021"/>
                </a:cubicBezTo>
                <a:cubicBezTo>
                  <a:pt x="871" y="1021"/>
                  <a:pt x="874" y="1019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5"/>
                  <a:pt x="870" y="1013"/>
                  <a:pt x="869" y="1008"/>
                </a:cubicBezTo>
                <a:cubicBezTo>
                  <a:pt x="865" y="1006"/>
                  <a:pt x="862" y="1005"/>
                  <a:pt x="859" y="1002"/>
                </a:cubicBezTo>
                <a:cubicBezTo>
                  <a:pt x="857" y="999"/>
                  <a:pt x="854" y="996"/>
                  <a:pt x="852" y="992"/>
                </a:cubicBezTo>
                <a:cubicBezTo>
                  <a:pt x="851" y="989"/>
                  <a:pt x="851" y="986"/>
                  <a:pt x="851" y="983"/>
                </a:cubicBezTo>
                <a:cubicBezTo>
                  <a:pt x="860" y="992"/>
                  <a:pt x="870" y="996"/>
                  <a:pt x="874" y="1005"/>
                </a:cubicBezTo>
                <a:cubicBezTo>
                  <a:pt x="873" y="1004"/>
                  <a:pt x="872" y="1003"/>
                  <a:pt x="871" y="1003"/>
                </a:cubicBezTo>
                <a:cubicBezTo>
                  <a:pt x="870" y="1003"/>
                  <a:pt x="870" y="1004"/>
                  <a:pt x="869" y="1004"/>
                </a:cubicBezTo>
                <a:cubicBezTo>
                  <a:pt x="875" y="1011"/>
                  <a:pt x="881" y="1013"/>
                  <a:pt x="885" y="1016"/>
                </a:cubicBezTo>
                <a:cubicBezTo>
                  <a:pt x="891" y="1020"/>
                  <a:pt x="897" y="1027"/>
                  <a:pt x="903" y="1027"/>
                </a:cubicBezTo>
                <a:cubicBezTo>
                  <a:pt x="904" y="1027"/>
                  <a:pt x="905" y="1027"/>
                  <a:pt x="906" y="1026"/>
                </a:cubicBezTo>
                <a:cubicBezTo>
                  <a:pt x="900" y="1021"/>
                  <a:pt x="892" y="1017"/>
                  <a:pt x="892" y="1009"/>
                </a:cubicBezTo>
                <a:cubicBezTo>
                  <a:pt x="895" y="1013"/>
                  <a:pt x="899" y="1014"/>
                  <a:pt x="901" y="1014"/>
                </a:cubicBezTo>
                <a:cubicBezTo>
                  <a:pt x="904" y="1014"/>
                  <a:pt x="907" y="1012"/>
                  <a:pt x="910" y="1011"/>
                </a:cubicBezTo>
                <a:cubicBezTo>
                  <a:pt x="912" y="1013"/>
                  <a:pt x="915" y="1016"/>
                  <a:pt x="917" y="1016"/>
                </a:cubicBezTo>
                <a:cubicBezTo>
                  <a:pt x="917" y="1016"/>
                  <a:pt x="918" y="1016"/>
                  <a:pt x="918" y="1015"/>
                </a:cubicBezTo>
                <a:cubicBezTo>
                  <a:pt x="909" y="1008"/>
                  <a:pt x="910" y="1002"/>
                  <a:pt x="910" y="1000"/>
                </a:cubicBezTo>
                <a:cubicBezTo>
                  <a:pt x="902" y="990"/>
                  <a:pt x="894" y="989"/>
                  <a:pt x="888" y="979"/>
                </a:cubicBezTo>
                <a:cubicBezTo>
                  <a:pt x="892" y="980"/>
                  <a:pt x="895" y="981"/>
                  <a:pt x="898" y="981"/>
                </a:cubicBezTo>
                <a:cubicBezTo>
                  <a:pt x="901" y="981"/>
                  <a:pt x="904" y="980"/>
                  <a:pt x="907" y="978"/>
                </a:cubicBezTo>
                <a:cubicBezTo>
                  <a:pt x="912" y="986"/>
                  <a:pt x="917" y="984"/>
                  <a:pt x="916" y="989"/>
                </a:cubicBezTo>
                <a:cubicBezTo>
                  <a:pt x="925" y="992"/>
                  <a:pt x="935" y="1005"/>
                  <a:pt x="944" y="1007"/>
                </a:cubicBezTo>
                <a:cubicBezTo>
                  <a:pt x="933" y="996"/>
                  <a:pt x="916" y="989"/>
                  <a:pt x="915" y="975"/>
                </a:cubicBezTo>
                <a:cubicBezTo>
                  <a:pt x="911" y="972"/>
                  <a:pt x="909" y="968"/>
                  <a:pt x="905" y="965"/>
                </a:cubicBezTo>
                <a:cubicBezTo>
                  <a:pt x="904" y="965"/>
                  <a:pt x="903" y="965"/>
                  <a:pt x="902" y="965"/>
                </a:cubicBezTo>
                <a:cubicBezTo>
                  <a:pt x="901" y="965"/>
                  <a:pt x="901" y="965"/>
                  <a:pt x="900" y="965"/>
                </a:cubicBezTo>
                <a:cubicBezTo>
                  <a:pt x="900" y="965"/>
                  <a:pt x="899" y="965"/>
                  <a:pt x="899" y="965"/>
                </a:cubicBezTo>
                <a:cubicBezTo>
                  <a:pt x="898" y="965"/>
                  <a:pt x="897" y="965"/>
                  <a:pt x="896" y="965"/>
                </a:cubicBezTo>
                <a:cubicBezTo>
                  <a:pt x="893" y="963"/>
                  <a:pt x="891" y="962"/>
                  <a:pt x="888" y="960"/>
                </a:cubicBezTo>
                <a:cubicBezTo>
                  <a:pt x="886" y="958"/>
                  <a:pt x="885" y="956"/>
                  <a:pt x="883" y="956"/>
                </a:cubicBezTo>
                <a:cubicBezTo>
                  <a:pt x="883" y="956"/>
                  <a:pt x="883" y="956"/>
                  <a:pt x="883" y="956"/>
                </a:cubicBezTo>
                <a:cubicBezTo>
                  <a:pt x="879" y="953"/>
                  <a:pt x="875" y="950"/>
                  <a:pt x="870" y="947"/>
                </a:cubicBezTo>
                <a:cubicBezTo>
                  <a:pt x="872" y="950"/>
                  <a:pt x="876" y="952"/>
                  <a:pt x="876" y="954"/>
                </a:cubicBezTo>
                <a:cubicBezTo>
                  <a:pt x="875" y="955"/>
                  <a:pt x="873" y="955"/>
                  <a:pt x="872" y="955"/>
                </a:cubicBezTo>
                <a:cubicBezTo>
                  <a:pt x="868" y="955"/>
                  <a:pt x="865" y="953"/>
                  <a:pt x="861" y="952"/>
                </a:cubicBezTo>
                <a:cubicBezTo>
                  <a:pt x="862" y="954"/>
                  <a:pt x="865" y="955"/>
                  <a:pt x="864" y="957"/>
                </a:cubicBezTo>
                <a:cubicBezTo>
                  <a:pt x="863" y="955"/>
                  <a:pt x="861" y="954"/>
                  <a:pt x="860" y="954"/>
                </a:cubicBezTo>
                <a:cubicBezTo>
                  <a:pt x="859" y="954"/>
                  <a:pt x="859" y="955"/>
                  <a:pt x="858" y="955"/>
                </a:cubicBezTo>
                <a:cubicBezTo>
                  <a:pt x="858" y="959"/>
                  <a:pt x="862" y="956"/>
                  <a:pt x="860" y="959"/>
                </a:cubicBezTo>
                <a:cubicBezTo>
                  <a:pt x="850" y="953"/>
                  <a:pt x="846" y="944"/>
                  <a:pt x="843" y="935"/>
                </a:cubicBezTo>
                <a:cubicBezTo>
                  <a:pt x="844" y="935"/>
                  <a:pt x="844" y="935"/>
                  <a:pt x="845" y="935"/>
                </a:cubicBezTo>
                <a:cubicBezTo>
                  <a:pt x="845" y="935"/>
                  <a:pt x="846" y="935"/>
                  <a:pt x="847" y="935"/>
                </a:cubicBezTo>
                <a:cubicBezTo>
                  <a:pt x="841" y="933"/>
                  <a:pt x="836" y="925"/>
                  <a:pt x="836" y="920"/>
                </a:cubicBezTo>
                <a:cubicBezTo>
                  <a:pt x="838" y="923"/>
                  <a:pt x="839" y="921"/>
                  <a:pt x="839" y="924"/>
                </a:cubicBezTo>
                <a:cubicBezTo>
                  <a:pt x="843" y="921"/>
                  <a:pt x="834" y="917"/>
                  <a:pt x="838" y="914"/>
                </a:cubicBezTo>
                <a:cubicBezTo>
                  <a:pt x="842" y="916"/>
                  <a:pt x="842" y="921"/>
                  <a:pt x="845" y="921"/>
                </a:cubicBezTo>
                <a:cubicBezTo>
                  <a:pt x="845" y="921"/>
                  <a:pt x="846" y="921"/>
                  <a:pt x="847" y="920"/>
                </a:cubicBezTo>
                <a:cubicBezTo>
                  <a:pt x="844" y="918"/>
                  <a:pt x="843" y="916"/>
                  <a:pt x="842" y="914"/>
                </a:cubicBezTo>
                <a:cubicBezTo>
                  <a:pt x="848" y="918"/>
                  <a:pt x="851" y="924"/>
                  <a:pt x="858" y="924"/>
                </a:cubicBezTo>
                <a:cubicBezTo>
                  <a:pt x="858" y="924"/>
                  <a:pt x="858" y="924"/>
                  <a:pt x="859" y="924"/>
                </a:cubicBezTo>
                <a:cubicBezTo>
                  <a:pt x="853" y="919"/>
                  <a:pt x="848" y="914"/>
                  <a:pt x="842" y="913"/>
                </a:cubicBezTo>
                <a:cubicBezTo>
                  <a:pt x="843" y="912"/>
                  <a:pt x="843" y="911"/>
                  <a:pt x="846" y="910"/>
                </a:cubicBezTo>
                <a:cubicBezTo>
                  <a:pt x="843" y="906"/>
                  <a:pt x="835" y="903"/>
                  <a:pt x="838" y="899"/>
                </a:cubicBezTo>
                <a:cubicBezTo>
                  <a:pt x="845" y="906"/>
                  <a:pt x="853" y="911"/>
                  <a:pt x="862" y="915"/>
                </a:cubicBezTo>
                <a:cubicBezTo>
                  <a:pt x="865" y="920"/>
                  <a:pt x="858" y="920"/>
                  <a:pt x="862" y="925"/>
                </a:cubicBezTo>
                <a:cubicBezTo>
                  <a:pt x="863" y="925"/>
                  <a:pt x="863" y="924"/>
                  <a:pt x="864" y="924"/>
                </a:cubicBezTo>
                <a:cubicBezTo>
                  <a:pt x="874" y="924"/>
                  <a:pt x="882" y="939"/>
                  <a:pt x="892" y="944"/>
                </a:cubicBezTo>
                <a:cubicBezTo>
                  <a:pt x="892" y="944"/>
                  <a:pt x="892" y="943"/>
                  <a:pt x="892" y="943"/>
                </a:cubicBezTo>
                <a:cubicBezTo>
                  <a:pt x="893" y="943"/>
                  <a:pt x="893" y="943"/>
                  <a:pt x="893" y="943"/>
                </a:cubicBezTo>
                <a:cubicBezTo>
                  <a:pt x="894" y="941"/>
                  <a:pt x="893" y="939"/>
                  <a:pt x="892" y="938"/>
                </a:cubicBezTo>
                <a:cubicBezTo>
                  <a:pt x="898" y="943"/>
                  <a:pt x="904" y="947"/>
                  <a:pt x="910" y="949"/>
                </a:cubicBezTo>
                <a:cubicBezTo>
                  <a:pt x="903" y="943"/>
                  <a:pt x="895" y="936"/>
                  <a:pt x="888" y="932"/>
                </a:cubicBezTo>
                <a:cubicBezTo>
                  <a:pt x="888" y="932"/>
                  <a:pt x="889" y="931"/>
                  <a:pt x="889" y="931"/>
                </a:cubicBezTo>
                <a:cubicBezTo>
                  <a:pt x="890" y="931"/>
                  <a:pt x="891" y="932"/>
                  <a:pt x="891" y="932"/>
                </a:cubicBezTo>
                <a:cubicBezTo>
                  <a:pt x="892" y="933"/>
                  <a:pt x="893" y="933"/>
                  <a:pt x="893" y="933"/>
                </a:cubicBezTo>
                <a:cubicBezTo>
                  <a:pt x="894" y="933"/>
                  <a:pt x="894" y="933"/>
                  <a:pt x="895" y="932"/>
                </a:cubicBezTo>
                <a:cubicBezTo>
                  <a:pt x="890" y="927"/>
                  <a:pt x="884" y="921"/>
                  <a:pt x="879" y="920"/>
                </a:cubicBezTo>
                <a:cubicBezTo>
                  <a:pt x="880" y="919"/>
                  <a:pt x="882" y="919"/>
                  <a:pt x="883" y="918"/>
                </a:cubicBezTo>
                <a:cubicBezTo>
                  <a:pt x="879" y="915"/>
                  <a:pt x="870" y="911"/>
                  <a:pt x="874" y="905"/>
                </a:cubicBezTo>
                <a:cubicBezTo>
                  <a:pt x="869" y="902"/>
                  <a:pt x="864" y="895"/>
                  <a:pt x="859" y="894"/>
                </a:cubicBezTo>
                <a:cubicBezTo>
                  <a:pt x="863" y="897"/>
                  <a:pt x="864" y="901"/>
                  <a:pt x="859" y="901"/>
                </a:cubicBezTo>
                <a:cubicBezTo>
                  <a:pt x="861" y="902"/>
                  <a:pt x="863" y="905"/>
                  <a:pt x="864" y="905"/>
                </a:cubicBezTo>
                <a:cubicBezTo>
                  <a:pt x="864" y="905"/>
                  <a:pt x="865" y="905"/>
                  <a:pt x="865" y="905"/>
                </a:cubicBezTo>
                <a:cubicBezTo>
                  <a:pt x="863" y="904"/>
                  <a:pt x="863" y="899"/>
                  <a:pt x="864" y="899"/>
                </a:cubicBezTo>
                <a:cubicBezTo>
                  <a:pt x="864" y="899"/>
                  <a:pt x="865" y="899"/>
                  <a:pt x="865" y="899"/>
                </a:cubicBezTo>
                <a:cubicBezTo>
                  <a:pt x="866" y="901"/>
                  <a:pt x="872" y="904"/>
                  <a:pt x="870" y="906"/>
                </a:cubicBezTo>
                <a:cubicBezTo>
                  <a:pt x="868" y="907"/>
                  <a:pt x="867" y="906"/>
                  <a:pt x="866" y="908"/>
                </a:cubicBezTo>
                <a:cubicBezTo>
                  <a:pt x="871" y="911"/>
                  <a:pt x="876" y="915"/>
                  <a:pt x="875" y="922"/>
                </a:cubicBezTo>
                <a:cubicBezTo>
                  <a:pt x="875" y="922"/>
                  <a:pt x="875" y="922"/>
                  <a:pt x="874" y="921"/>
                </a:cubicBezTo>
                <a:cubicBezTo>
                  <a:pt x="873" y="920"/>
                  <a:pt x="871" y="919"/>
                  <a:pt x="870" y="917"/>
                </a:cubicBezTo>
                <a:cubicBezTo>
                  <a:pt x="871" y="916"/>
                  <a:pt x="871" y="914"/>
                  <a:pt x="870" y="914"/>
                </a:cubicBezTo>
                <a:cubicBezTo>
                  <a:pt x="870" y="914"/>
                  <a:pt x="869" y="914"/>
                  <a:pt x="869" y="914"/>
                </a:cubicBezTo>
                <a:cubicBezTo>
                  <a:pt x="869" y="915"/>
                  <a:pt x="869" y="916"/>
                  <a:pt x="869" y="916"/>
                </a:cubicBezTo>
                <a:cubicBezTo>
                  <a:pt x="857" y="905"/>
                  <a:pt x="846" y="894"/>
                  <a:pt x="839" y="885"/>
                </a:cubicBezTo>
                <a:cubicBezTo>
                  <a:pt x="836" y="882"/>
                  <a:pt x="833" y="878"/>
                  <a:pt x="830" y="875"/>
                </a:cubicBezTo>
                <a:cubicBezTo>
                  <a:pt x="828" y="873"/>
                  <a:pt x="826" y="870"/>
                  <a:pt x="825" y="868"/>
                </a:cubicBezTo>
                <a:cubicBezTo>
                  <a:pt x="824" y="868"/>
                  <a:pt x="824" y="869"/>
                  <a:pt x="823" y="869"/>
                </a:cubicBezTo>
                <a:cubicBezTo>
                  <a:pt x="821" y="867"/>
                  <a:pt x="819" y="865"/>
                  <a:pt x="817" y="863"/>
                </a:cubicBezTo>
                <a:cubicBezTo>
                  <a:pt x="816" y="862"/>
                  <a:pt x="816" y="862"/>
                  <a:pt x="816" y="861"/>
                </a:cubicBezTo>
                <a:cubicBezTo>
                  <a:pt x="816" y="861"/>
                  <a:pt x="817" y="861"/>
                  <a:pt x="817" y="861"/>
                </a:cubicBezTo>
                <a:cubicBezTo>
                  <a:pt x="818" y="861"/>
                  <a:pt x="819" y="862"/>
                  <a:pt x="819" y="864"/>
                </a:cubicBezTo>
                <a:cubicBezTo>
                  <a:pt x="820" y="865"/>
                  <a:pt x="820" y="866"/>
                  <a:pt x="822" y="866"/>
                </a:cubicBezTo>
                <a:cubicBezTo>
                  <a:pt x="822" y="866"/>
                  <a:pt x="822" y="866"/>
                  <a:pt x="823" y="866"/>
                </a:cubicBezTo>
                <a:cubicBezTo>
                  <a:pt x="822" y="862"/>
                  <a:pt x="817" y="862"/>
                  <a:pt x="817" y="857"/>
                </a:cubicBezTo>
                <a:cubicBezTo>
                  <a:pt x="819" y="858"/>
                  <a:pt x="821" y="862"/>
                  <a:pt x="823" y="862"/>
                </a:cubicBezTo>
                <a:cubicBezTo>
                  <a:pt x="823" y="862"/>
                  <a:pt x="823" y="862"/>
                  <a:pt x="824" y="861"/>
                </a:cubicBezTo>
                <a:cubicBezTo>
                  <a:pt x="821" y="859"/>
                  <a:pt x="821" y="858"/>
                  <a:pt x="824" y="858"/>
                </a:cubicBezTo>
                <a:cubicBezTo>
                  <a:pt x="817" y="854"/>
                  <a:pt x="811" y="851"/>
                  <a:pt x="805" y="849"/>
                </a:cubicBezTo>
                <a:cubicBezTo>
                  <a:pt x="811" y="853"/>
                  <a:pt x="814" y="857"/>
                  <a:pt x="815" y="862"/>
                </a:cubicBezTo>
                <a:cubicBezTo>
                  <a:pt x="801" y="851"/>
                  <a:pt x="788" y="841"/>
                  <a:pt x="778" y="828"/>
                </a:cubicBezTo>
                <a:cubicBezTo>
                  <a:pt x="777" y="828"/>
                  <a:pt x="776" y="828"/>
                  <a:pt x="775" y="828"/>
                </a:cubicBezTo>
                <a:cubicBezTo>
                  <a:pt x="770" y="828"/>
                  <a:pt x="765" y="825"/>
                  <a:pt x="764" y="820"/>
                </a:cubicBezTo>
                <a:cubicBezTo>
                  <a:pt x="765" y="819"/>
                  <a:pt x="766" y="819"/>
                  <a:pt x="767" y="819"/>
                </a:cubicBezTo>
                <a:cubicBezTo>
                  <a:pt x="776" y="819"/>
                  <a:pt x="785" y="835"/>
                  <a:pt x="793" y="836"/>
                </a:cubicBezTo>
                <a:cubicBezTo>
                  <a:pt x="783" y="823"/>
                  <a:pt x="770" y="810"/>
                  <a:pt x="757" y="797"/>
                </a:cubicBezTo>
                <a:cubicBezTo>
                  <a:pt x="760" y="800"/>
                  <a:pt x="764" y="801"/>
                  <a:pt x="767" y="801"/>
                </a:cubicBezTo>
                <a:cubicBezTo>
                  <a:pt x="768" y="801"/>
                  <a:pt x="769" y="801"/>
                  <a:pt x="769" y="801"/>
                </a:cubicBezTo>
                <a:cubicBezTo>
                  <a:pt x="771" y="803"/>
                  <a:pt x="767" y="805"/>
                  <a:pt x="770" y="807"/>
                </a:cubicBezTo>
                <a:cubicBezTo>
                  <a:pt x="786" y="817"/>
                  <a:pt x="801" y="833"/>
                  <a:pt x="813" y="844"/>
                </a:cubicBezTo>
                <a:cubicBezTo>
                  <a:pt x="811" y="841"/>
                  <a:pt x="809" y="839"/>
                  <a:pt x="810" y="836"/>
                </a:cubicBezTo>
                <a:cubicBezTo>
                  <a:pt x="811" y="837"/>
                  <a:pt x="812" y="839"/>
                  <a:pt x="814" y="839"/>
                </a:cubicBezTo>
                <a:cubicBezTo>
                  <a:pt x="814" y="839"/>
                  <a:pt x="814" y="839"/>
                  <a:pt x="814" y="839"/>
                </a:cubicBezTo>
                <a:cubicBezTo>
                  <a:pt x="816" y="841"/>
                  <a:pt x="817" y="842"/>
                  <a:pt x="819" y="844"/>
                </a:cubicBezTo>
                <a:cubicBezTo>
                  <a:pt x="819" y="844"/>
                  <a:pt x="819" y="844"/>
                  <a:pt x="819" y="844"/>
                </a:cubicBezTo>
                <a:cubicBezTo>
                  <a:pt x="818" y="845"/>
                  <a:pt x="816" y="844"/>
                  <a:pt x="815" y="846"/>
                </a:cubicBezTo>
                <a:cubicBezTo>
                  <a:pt x="815" y="846"/>
                  <a:pt x="816" y="846"/>
                  <a:pt x="816" y="846"/>
                </a:cubicBezTo>
                <a:cubicBezTo>
                  <a:pt x="815" y="847"/>
                  <a:pt x="815" y="847"/>
                  <a:pt x="815" y="847"/>
                </a:cubicBezTo>
                <a:cubicBezTo>
                  <a:pt x="817" y="850"/>
                  <a:pt x="819" y="851"/>
                  <a:pt x="821" y="851"/>
                </a:cubicBezTo>
                <a:cubicBezTo>
                  <a:pt x="823" y="853"/>
                  <a:pt x="824" y="854"/>
                  <a:pt x="826" y="856"/>
                </a:cubicBezTo>
                <a:cubicBezTo>
                  <a:pt x="825" y="857"/>
                  <a:pt x="825" y="857"/>
                  <a:pt x="825" y="858"/>
                </a:cubicBezTo>
                <a:cubicBezTo>
                  <a:pt x="829" y="863"/>
                  <a:pt x="834" y="862"/>
                  <a:pt x="839" y="864"/>
                </a:cubicBezTo>
                <a:cubicBezTo>
                  <a:pt x="835" y="862"/>
                  <a:pt x="832" y="857"/>
                  <a:pt x="829" y="855"/>
                </a:cubicBezTo>
                <a:cubicBezTo>
                  <a:pt x="829" y="854"/>
                  <a:pt x="829" y="854"/>
                  <a:pt x="829" y="854"/>
                </a:cubicBezTo>
                <a:cubicBezTo>
                  <a:pt x="834" y="856"/>
                  <a:pt x="842" y="866"/>
                  <a:pt x="850" y="868"/>
                </a:cubicBezTo>
                <a:cubicBezTo>
                  <a:pt x="844" y="869"/>
                  <a:pt x="852" y="874"/>
                  <a:pt x="852" y="877"/>
                </a:cubicBezTo>
                <a:cubicBezTo>
                  <a:pt x="852" y="876"/>
                  <a:pt x="853" y="876"/>
                  <a:pt x="854" y="876"/>
                </a:cubicBezTo>
                <a:cubicBezTo>
                  <a:pt x="856" y="876"/>
                  <a:pt x="858" y="878"/>
                  <a:pt x="859" y="879"/>
                </a:cubicBezTo>
                <a:cubicBezTo>
                  <a:pt x="861" y="881"/>
                  <a:pt x="863" y="882"/>
                  <a:pt x="864" y="882"/>
                </a:cubicBezTo>
                <a:cubicBezTo>
                  <a:pt x="865" y="882"/>
                  <a:pt x="865" y="882"/>
                  <a:pt x="866" y="880"/>
                </a:cubicBezTo>
                <a:cubicBezTo>
                  <a:pt x="866" y="877"/>
                  <a:pt x="858" y="878"/>
                  <a:pt x="861" y="872"/>
                </a:cubicBezTo>
                <a:cubicBezTo>
                  <a:pt x="866" y="874"/>
                  <a:pt x="877" y="883"/>
                  <a:pt x="876" y="888"/>
                </a:cubicBezTo>
                <a:cubicBezTo>
                  <a:pt x="875" y="887"/>
                  <a:pt x="874" y="887"/>
                  <a:pt x="874" y="887"/>
                </a:cubicBezTo>
                <a:cubicBezTo>
                  <a:pt x="873" y="887"/>
                  <a:pt x="873" y="888"/>
                  <a:pt x="872" y="889"/>
                </a:cubicBezTo>
                <a:cubicBezTo>
                  <a:pt x="872" y="890"/>
                  <a:pt x="871" y="890"/>
                  <a:pt x="870" y="890"/>
                </a:cubicBezTo>
                <a:cubicBezTo>
                  <a:pt x="869" y="890"/>
                  <a:pt x="869" y="890"/>
                  <a:pt x="868" y="890"/>
                </a:cubicBezTo>
                <a:cubicBezTo>
                  <a:pt x="879" y="898"/>
                  <a:pt x="893" y="907"/>
                  <a:pt x="900" y="917"/>
                </a:cubicBezTo>
                <a:cubicBezTo>
                  <a:pt x="901" y="917"/>
                  <a:pt x="901" y="917"/>
                  <a:pt x="901" y="917"/>
                </a:cubicBezTo>
                <a:cubicBezTo>
                  <a:pt x="902" y="917"/>
                  <a:pt x="902" y="917"/>
                  <a:pt x="902" y="916"/>
                </a:cubicBezTo>
                <a:cubicBezTo>
                  <a:pt x="903" y="916"/>
                  <a:pt x="903" y="915"/>
                  <a:pt x="903" y="915"/>
                </a:cubicBezTo>
                <a:cubicBezTo>
                  <a:pt x="903" y="915"/>
                  <a:pt x="904" y="915"/>
                  <a:pt x="904" y="915"/>
                </a:cubicBezTo>
                <a:cubicBezTo>
                  <a:pt x="904" y="920"/>
                  <a:pt x="910" y="925"/>
                  <a:pt x="914" y="927"/>
                </a:cubicBezTo>
                <a:cubicBezTo>
                  <a:pt x="916" y="924"/>
                  <a:pt x="908" y="926"/>
                  <a:pt x="912" y="922"/>
                </a:cubicBezTo>
                <a:cubicBezTo>
                  <a:pt x="932" y="937"/>
                  <a:pt x="943" y="951"/>
                  <a:pt x="961" y="965"/>
                </a:cubicBezTo>
                <a:cubicBezTo>
                  <a:pt x="961" y="963"/>
                  <a:pt x="958" y="962"/>
                  <a:pt x="961" y="960"/>
                </a:cubicBezTo>
                <a:cubicBezTo>
                  <a:pt x="968" y="969"/>
                  <a:pt x="968" y="969"/>
                  <a:pt x="977" y="973"/>
                </a:cubicBezTo>
                <a:cubicBezTo>
                  <a:pt x="973" y="975"/>
                  <a:pt x="979" y="977"/>
                  <a:pt x="975" y="979"/>
                </a:cubicBezTo>
                <a:cubicBezTo>
                  <a:pt x="975" y="979"/>
                  <a:pt x="975" y="979"/>
                  <a:pt x="975" y="979"/>
                </a:cubicBezTo>
                <a:cubicBezTo>
                  <a:pt x="978" y="979"/>
                  <a:pt x="980" y="981"/>
                  <a:pt x="982" y="982"/>
                </a:cubicBezTo>
                <a:cubicBezTo>
                  <a:pt x="984" y="984"/>
                  <a:pt x="986" y="986"/>
                  <a:pt x="988" y="986"/>
                </a:cubicBezTo>
                <a:cubicBezTo>
                  <a:pt x="989" y="986"/>
                  <a:pt x="990" y="986"/>
                  <a:pt x="991" y="985"/>
                </a:cubicBezTo>
                <a:cubicBezTo>
                  <a:pt x="989" y="980"/>
                  <a:pt x="978" y="974"/>
                  <a:pt x="983" y="973"/>
                </a:cubicBezTo>
                <a:cubicBezTo>
                  <a:pt x="982" y="973"/>
                  <a:pt x="982" y="972"/>
                  <a:pt x="981" y="972"/>
                </a:cubicBezTo>
                <a:cubicBezTo>
                  <a:pt x="981" y="972"/>
                  <a:pt x="981" y="972"/>
                  <a:pt x="981" y="972"/>
                </a:cubicBezTo>
                <a:cubicBezTo>
                  <a:pt x="980" y="972"/>
                  <a:pt x="979" y="973"/>
                  <a:pt x="979" y="973"/>
                </a:cubicBezTo>
                <a:cubicBezTo>
                  <a:pt x="978" y="973"/>
                  <a:pt x="978" y="973"/>
                  <a:pt x="978" y="972"/>
                </a:cubicBezTo>
                <a:cubicBezTo>
                  <a:pt x="980" y="967"/>
                  <a:pt x="972" y="968"/>
                  <a:pt x="972" y="963"/>
                </a:cubicBezTo>
                <a:cubicBezTo>
                  <a:pt x="973" y="964"/>
                  <a:pt x="974" y="965"/>
                  <a:pt x="975" y="966"/>
                </a:cubicBezTo>
                <a:cubicBezTo>
                  <a:pt x="966" y="956"/>
                  <a:pt x="957" y="947"/>
                  <a:pt x="948" y="937"/>
                </a:cubicBezTo>
                <a:cubicBezTo>
                  <a:pt x="945" y="934"/>
                  <a:pt x="941" y="930"/>
                  <a:pt x="938" y="927"/>
                </a:cubicBezTo>
                <a:cubicBezTo>
                  <a:pt x="927" y="916"/>
                  <a:pt x="917" y="905"/>
                  <a:pt x="906" y="895"/>
                </a:cubicBezTo>
                <a:cubicBezTo>
                  <a:pt x="905" y="894"/>
                  <a:pt x="904" y="892"/>
                  <a:pt x="902" y="891"/>
                </a:cubicBezTo>
                <a:cubicBezTo>
                  <a:pt x="897" y="886"/>
                  <a:pt x="891" y="880"/>
                  <a:pt x="886" y="875"/>
                </a:cubicBezTo>
                <a:cubicBezTo>
                  <a:pt x="881" y="871"/>
                  <a:pt x="875" y="866"/>
                  <a:pt x="871" y="861"/>
                </a:cubicBezTo>
                <a:cubicBezTo>
                  <a:pt x="871" y="862"/>
                  <a:pt x="872" y="862"/>
                  <a:pt x="872" y="862"/>
                </a:cubicBezTo>
                <a:cubicBezTo>
                  <a:pt x="871" y="860"/>
                  <a:pt x="869" y="859"/>
                  <a:pt x="868" y="857"/>
                </a:cubicBezTo>
                <a:cubicBezTo>
                  <a:pt x="868" y="858"/>
                  <a:pt x="867" y="858"/>
                  <a:pt x="867" y="858"/>
                </a:cubicBezTo>
                <a:cubicBezTo>
                  <a:pt x="866" y="857"/>
                  <a:pt x="866" y="857"/>
                  <a:pt x="865" y="856"/>
                </a:cubicBezTo>
                <a:cubicBezTo>
                  <a:pt x="865" y="856"/>
                  <a:pt x="866" y="856"/>
                  <a:pt x="866" y="855"/>
                </a:cubicBezTo>
                <a:cubicBezTo>
                  <a:pt x="859" y="849"/>
                  <a:pt x="853" y="843"/>
                  <a:pt x="846" y="837"/>
                </a:cubicBezTo>
                <a:cubicBezTo>
                  <a:pt x="844" y="837"/>
                  <a:pt x="841" y="837"/>
                  <a:pt x="839" y="836"/>
                </a:cubicBezTo>
                <a:cubicBezTo>
                  <a:pt x="839" y="836"/>
                  <a:pt x="839" y="836"/>
                  <a:pt x="839" y="836"/>
                </a:cubicBezTo>
                <a:cubicBezTo>
                  <a:pt x="838" y="834"/>
                  <a:pt x="835" y="828"/>
                  <a:pt x="831" y="828"/>
                </a:cubicBezTo>
                <a:cubicBezTo>
                  <a:pt x="831" y="828"/>
                  <a:pt x="831" y="828"/>
                  <a:pt x="831" y="828"/>
                </a:cubicBezTo>
                <a:cubicBezTo>
                  <a:pt x="831" y="827"/>
                  <a:pt x="831" y="826"/>
                  <a:pt x="832" y="824"/>
                </a:cubicBezTo>
                <a:cubicBezTo>
                  <a:pt x="823" y="816"/>
                  <a:pt x="814" y="808"/>
                  <a:pt x="805" y="801"/>
                </a:cubicBezTo>
                <a:cubicBezTo>
                  <a:pt x="797" y="793"/>
                  <a:pt x="789" y="787"/>
                  <a:pt x="780" y="780"/>
                </a:cubicBezTo>
                <a:cubicBezTo>
                  <a:pt x="780" y="781"/>
                  <a:pt x="780" y="782"/>
                  <a:pt x="781" y="783"/>
                </a:cubicBezTo>
                <a:cubicBezTo>
                  <a:pt x="781" y="783"/>
                  <a:pt x="781" y="783"/>
                  <a:pt x="781" y="783"/>
                </a:cubicBezTo>
                <a:cubicBezTo>
                  <a:pt x="784" y="787"/>
                  <a:pt x="789" y="791"/>
                  <a:pt x="792" y="794"/>
                </a:cubicBezTo>
                <a:cubicBezTo>
                  <a:pt x="791" y="795"/>
                  <a:pt x="791" y="795"/>
                  <a:pt x="791" y="795"/>
                </a:cubicBezTo>
                <a:cubicBezTo>
                  <a:pt x="789" y="791"/>
                  <a:pt x="784" y="788"/>
                  <a:pt x="781" y="787"/>
                </a:cubicBezTo>
                <a:cubicBezTo>
                  <a:pt x="783" y="790"/>
                  <a:pt x="781" y="794"/>
                  <a:pt x="780" y="797"/>
                </a:cubicBezTo>
                <a:cubicBezTo>
                  <a:pt x="782" y="800"/>
                  <a:pt x="789" y="802"/>
                  <a:pt x="785" y="805"/>
                </a:cubicBezTo>
                <a:cubicBezTo>
                  <a:pt x="785" y="805"/>
                  <a:pt x="785" y="805"/>
                  <a:pt x="785" y="805"/>
                </a:cubicBezTo>
                <a:cubicBezTo>
                  <a:pt x="783" y="801"/>
                  <a:pt x="780" y="798"/>
                  <a:pt x="777" y="795"/>
                </a:cubicBezTo>
                <a:cubicBezTo>
                  <a:pt x="777" y="795"/>
                  <a:pt x="777" y="795"/>
                  <a:pt x="777" y="795"/>
                </a:cubicBezTo>
                <a:cubicBezTo>
                  <a:pt x="771" y="786"/>
                  <a:pt x="763" y="778"/>
                  <a:pt x="754" y="775"/>
                </a:cubicBezTo>
                <a:cubicBezTo>
                  <a:pt x="754" y="775"/>
                  <a:pt x="754" y="775"/>
                  <a:pt x="753" y="774"/>
                </a:cubicBezTo>
                <a:cubicBezTo>
                  <a:pt x="753" y="775"/>
                  <a:pt x="753" y="775"/>
                  <a:pt x="753" y="775"/>
                </a:cubicBezTo>
                <a:cubicBezTo>
                  <a:pt x="753" y="775"/>
                  <a:pt x="753" y="775"/>
                  <a:pt x="753" y="775"/>
                </a:cubicBezTo>
                <a:cubicBezTo>
                  <a:pt x="753" y="775"/>
                  <a:pt x="753" y="775"/>
                  <a:pt x="753" y="775"/>
                </a:cubicBezTo>
                <a:cubicBezTo>
                  <a:pt x="754" y="776"/>
                  <a:pt x="755" y="777"/>
                  <a:pt x="756" y="778"/>
                </a:cubicBezTo>
                <a:cubicBezTo>
                  <a:pt x="756" y="779"/>
                  <a:pt x="755" y="779"/>
                  <a:pt x="754" y="779"/>
                </a:cubicBezTo>
                <a:cubicBezTo>
                  <a:pt x="753" y="779"/>
                  <a:pt x="752" y="779"/>
                  <a:pt x="751" y="778"/>
                </a:cubicBezTo>
                <a:cubicBezTo>
                  <a:pt x="755" y="783"/>
                  <a:pt x="761" y="786"/>
                  <a:pt x="765" y="789"/>
                </a:cubicBezTo>
                <a:cubicBezTo>
                  <a:pt x="765" y="790"/>
                  <a:pt x="765" y="790"/>
                  <a:pt x="765" y="791"/>
                </a:cubicBezTo>
                <a:cubicBezTo>
                  <a:pt x="759" y="790"/>
                  <a:pt x="751" y="779"/>
                  <a:pt x="743" y="779"/>
                </a:cubicBezTo>
                <a:cubicBezTo>
                  <a:pt x="742" y="779"/>
                  <a:pt x="741" y="779"/>
                  <a:pt x="739" y="780"/>
                </a:cubicBezTo>
                <a:cubicBezTo>
                  <a:pt x="728" y="769"/>
                  <a:pt x="718" y="758"/>
                  <a:pt x="711" y="749"/>
                </a:cubicBezTo>
                <a:cubicBezTo>
                  <a:pt x="699" y="734"/>
                  <a:pt x="689" y="730"/>
                  <a:pt x="678" y="721"/>
                </a:cubicBezTo>
                <a:cubicBezTo>
                  <a:pt x="678" y="721"/>
                  <a:pt x="678" y="721"/>
                  <a:pt x="678" y="721"/>
                </a:cubicBezTo>
                <a:cubicBezTo>
                  <a:pt x="677" y="721"/>
                  <a:pt x="676" y="721"/>
                  <a:pt x="676" y="722"/>
                </a:cubicBezTo>
                <a:cubicBezTo>
                  <a:pt x="675" y="722"/>
                  <a:pt x="675" y="723"/>
                  <a:pt x="675" y="723"/>
                </a:cubicBezTo>
                <a:cubicBezTo>
                  <a:pt x="674" y="723"/>
                  <a:pt x="674" y="722"/>
                  <a:pt x="672" y="721"/>
                </a:cubicBezTo>
                <a:cubicBezTo>
                  <a:pt x="668" y="724"/>
                  <a:pt x="675" y="725"/>
                  <a:pt x="673" y="727"/>
                </a:cubicBezTo>
                <a:cubicBezTo>
                  <a:pt x="671" y="727"/>
                  <a:pt x="671" y="724"/>
                  <a:pt x="668" y="724"/>
                </a:cubicBezTo>
                <a:cubicBezTo>
                  <a:pt x="668" y="724"/>
                  <a:pt x="667" y="724"/>
                  <a:pt x="667" y="724"/>
                </a:cubicBezTo>
                <a:cubicBezTo>
                  <a:pt x="669" y="735"/>
                  <a:pt x="687" y="740"/>
                  <a:pt x="684" y="752"/>
                </a:cubicBezTo>
                <a:cubicBezTo>
                  <a:pt x="679" y="748"/>
                  <a:pt x="674" y="743"/>
                  <a:pt x="669" y="737"/>
                </a:cubicBezTo>
                <a:cubicBezTo>
                  <a:pt x="669" y="737"/>
                  <a:pt x="669" y="737"/>
                  <a:pt x="669" y="737"/>
                </a:cubicBezTo>
                <a:cubicBezTo>
                  <a:pt x="669" y="737"/>
                  <a:pt x="669" y="737"/>
                  <a:pt x="669" y="737"/>
                </a:cubicBezTo>
                <a:cubicBezTo>
                  <a:pt x="667" y="735"/>
                  <a:pt x="665" y="733"/>
                  <a:pt x="663" y="731"/>
                </a:cubicBezTo>
                <a:cubicBezTo>
                  <a:pt x="662" y="728"/>
                  <a:pt x="660" y="726"/>
                  <a:pt x="658" y="725"/>
                </a:cubicBezTo>
                <a:cubicBezTo>
                  <a:pt x="654" y="721"/>
                  <a:pt x="650" y="717"/>
                  <a:pt x="645" y="715"/>
                </a:cubicBezTo>
                <a:cubicBezTo>
                  <a:pt x="644" y="709"/>
                  <a:pt x="642" y="703"/>
                  <a:pt x="635" y="697"/>
                </a:cubicBezTo>
                <a:cubicBezTo>
                  <a:pt x="635" y="697"/>
                  <a:pt x="634" y="697"/>
                  <a:pt x="634" y="697"/>
                </a:cubicBezTo>
                <a:cubicBezTo>
                  <a:pt x="634" y="697"/>
                  <a:pt x="634" y="697"/>
                  <a:pt x="634" y="697"/>
                </a:cubicBezTo>
                <a:cubicBezTo>
                  <a:pt x="631" y="693"/>
                  <a:pt x="624" y="689"/>
                  <a:pt x="628" y="684"/>
                </a:cubicBezTo>
                <a:cubicBezTo>
                  <a:pt x="631" y="688"/>
                  <a:pt x="634" y="690"/>
                  <a:pt x="638" y="691"/>
                </a:cubicBezTo>
                <a:cubicBezTo>
                  <a:pt x="625" y="680"/>
                  <a:pt x="614" y="670"/>
                  <a:pt x="608" y="661"/>
                </a:cubicBezTo>
                <a:cubicBezTo>
                  <a:pt x="608" y="661"/>
                  <a:pt x="608" y="661"/>
                  <a:pt x="608" y="661"/>
                </a:cubicBezTo>
                <a:cubicBezTo>
                  <a:pt x="606" y="661"/>
                  <a:pt x="602" y="660"/>
                  <a:pt x="599" y="657"/>
                </a:cubicBezTo>
                <a:cubicBezTo>
                  <a:pt x="598" y="655"/>
                  <a:pt x="597" y="653"/>
                  <a:pt x="594" y="651"/>
                </a:cubicBezTo>
                <a:cubicBezTo>
                  <a:pt x="594" y="651"/>
                  <a:pt x="594" y="651"/>
                  <a:pt x="594" y="651"/>
                </a:cubicBezTo>
                <a:cubicBezTo>
                  <a:pt x="592" y="648"/>
                  <a:pt x="591" y="646"/>
                  <a:pt x="590" y="644"/>
                </a:cubicBezTo>
                <a:cubicBezTo>
                  <a:pt x="591" y="645"/>
                  <a:pt x="594" y="647"/>
                  <a:pt x="595" y="648"/>
                </a:cubicBezTo>
                <a:cubicBezTo>
                  <a:pt x="596" y="648"/>
                  <a:pt x="596" y="647"/>
                  <a:pt x="596" y="646"/>
                </a:cubicBezTo>
                <a:cubicBezTo>
                  <a:pt x="600" y="649"/>
                  <a:pt x="604" y="652"/>
                  <a:pt x="608" y="654"/>
                </a:cubicBezTo>
                <a:cubicBezTo>
                  <a:pt x="608" y="654"/>
                  <a:pt x="608" y="654"/>
                  <a:pt x="609" y="654"/>
                </a:cubicBezTo>
                <a:cubicBezTo>
                  <a:pt x="610" y="654"/>
                  <a:pt x="613" y="655"/>
                  <a:pt x="616" y="657"/>
                </a:cubicBezTo>
                <a:cubicBezTo>
                  <a:pt x="619" y="659"/>
                  <a:pt x="622" y="660"/>
                  <a:pt x="624" y="660"/>
                </a:cubicBezTo>
                <a:cubicBezTo>
                  <a:pt x="625" y="660"/>
                  <a:pt x="626" y="660"/>
                  <a:pt x="626" y="659"/>
                </a:cubicBezTo>
                <a:cubicBezTo>
                  <a:pt x="626" y="659"/>
                  <a:pt x="626" y="659"/>
                  <a:pt x="626" y="659"/>
                </a:cubicBezTo>
                <a:cubicBezTo>
                  <a:pt x="626" y="659"/>
                  <a:pt x="626" y="659"/>
                  <a:pt x="626" y="659"/>
                </a:cubicBezTo>
                <a:cubicBezTo>
                  <a:pt x="625" y="660"/>
                  <a:pt x="625" y="661"/>
                  <a:pt x="625" y="662"/>
                </a:cubicBezTo>
                <a:cubicBezTo>
                  <a:pt x="623" y="661"/>
                  <a:pt x="622" y="661"/>
                  <a:pt x="621" y="661"/>
                </a:cubicBezTo>
                <a:cubicBezTo>
                  <a:pt x="620" y="661"/>
                  <a:pt x="619" y="661"/>
                  <a:pt x="618" y="662"/>
                </a:cubicBezTo>
                <a:cubicBezTo>
                  <a:pt x="620" y="664"/>
                  <a:pt x="622" y="666"/>
                  <a:pt x="624" y="667"/>
                </a:cubicBezTo>
                <a:cubicBezTo>
                  <a:pt x="631" y="676"/>
                  <a:pt x="643" y="684"/>
                  <a:pt x="648" y="688"/>
                </a:cubicBezTo>
                <a:cubicBezTo>
                  <a:pt x="645" y="681"/>
                  <a:pt x="635" y="679"/>
                  <a:pt x="637" y="671"/>
                </a:cubicBezTo>
                <a:cubicBezTo>
                  <a:pt x="631" y="670"/>
                  <a:pt x="627" y="666"/>
                  <a:pt x="628" y="661"/>
                </a:cubicBezTo>
                <a:cubicBezTo>
                  <a:pt x="635" y="664"/>
                  <a:pt x="638" y="671"/>
                  <a:pt x="645" y="671"/>
                </a:cubicBezTo>
                <a:cubicBezTo>
                  <a:pt x="645" y="671"/>
                  <a:pt x="645" y="671"/>
                  <a:pt x="646" y="671"/>
                </a:cubicBezTo>
                <a:cubicBezTo>
                  <a:pt x="646" y="671"/>
                  <a:pt x="646" y="671"/>
                  <a:pt x="646" y="671"/>
                </a:cubicBezTo>
                <a:cubicBezTo>
                  <a:pt x="646" y="671"/>
                  <a:pt x="646" y="671"/>
                  <a:pt x="646" y="671"/>
                </a:cubicBezTo>
                <a:cubicBezTo>
                  <a:pt x="645" y="674"/>
                  <a:pt x="652" y="677"/>
                  <a:pt x="647" y="677"/>
                </a:cubicBezTo>
                <a:cubicBezTo>
                  <a:pt x="658" y="687"/>
                  <a:pt x="673" y="713"/>
                  <a:pt x="694" y="714"/>
                </a:cubicBezTo>
                <a:cubicBezTo>
                  <a:pt x="691" y="718"/>
                  <a:pt x="699" y="722"/>
                  <a:pt x="698" y="726"/>
                </a:cubicBezTo>
                <a:cubicBezTo>
                  <a:pt x="692" y="725"/>
                  <a:pt x="690" y="722"/>
                  <a:pt x="687" y="720"/>
                </a:cubicBezTo>
                <a:cubicBezTo>
                  <a:pt x="689" y="725"/>
                  <a:pt x="696" y="730"/>
                  <a:pt x="700" y="735"/>
                </a:cubicBezTo>
                <a:cubicBezTo>
                  <a:pt x="702" y="736"/>
                  <a:pt x="703" y="736"/>
                  <a:pt x="703" y="736"/>
                </a:cubicBezTo>
                <a:cubicBezTo>
                  <a:pt x="704" y="736"/>
                  <a:pt x="694" y="728"/>
                  <a:pt x="695" y="726"/>
                </a:cubicBezTo>
                <a:cubicBezTo>
                  <a:pt x="698" y="728"/>
                  <a:pt x="702" y="735"/>
                  <a:pt x="706" y="735"/>
                </a:cubicBezTo>
                <a:cubicBezTo>
                  <a:pt x="706" y="735"/>
                  <a:pt x="706" y="735"/>
                  <a:pt x="706" y="735"/>
                </a:cubicBezTo>
                <a:cubicBezTo>
                  <a:pt x="705" y="733"/>
                  <a:pt x="700" y="731"/>
                  <a:pt x="704" y="729"/>
                </a:cubicBezTo>
                <a:cubicBezTo>
                  <a:pt x="718" y="741"/>
                  <a:pt x="733" y="768"/>
                  <a:pt x="751" y="775"/>
                </a:cubicBezTo>
                <a:cubicBezTo>
                  <a:pt x="747" y="771"/>
                  <a:pt x="752" y="772"/>
                  <a:pt x="754" y="770"/>
                </a:cubicBezTo>
                <a:cubicBezTo>
                  <a:pt x="748" y="769"/>
                  <a:pt x="752" y="764"/>
                  <a:pt x="753" y="760"/>
                </a:cubicBezTo>
                <a:cubicBezTo>
                  <a:pt x="748" y="757"/>
                  <a:pt x="743" y="754"/>
                  <a:pt x="739" y="750"/>
                </a:cubicBezTo>
                <a:cubicBezTo>
                  <a:pt x="738" y="751"/>
                  <a:pt x="738" y="751"/>
                  <a:pt x="739" y="752"/>
                </a:cubicBezTo>
                <a:cubicBezTo>
                  <a:pt x="738" y="752"/>
                  <a:pt x="737" y="752"/>
                  <a:pt x="737" y="752"/>
                </a:cubicBezTo>
                <a:cubicBezTo>
                  <a:pt x="733" y="752"/>
                  <a:pt x="732" y="748"/>
                  <a:pt x="731" y="744"/>
                </a:cubicBezTo>
                <a:cubicBezTo>
                  <a:pt x="725" y="740"/>
                  <a:pt x="720" y="736"/>
                  <a:pt x="715" y="731"/>
                </a:cubicBezTo>
                <a:cubicBezTo>
                  <a:pt x="715" y="732"/>
                  <a:pt x="714" y="732"/>
                  <a:pt x="714" y="732"/>
                </a:cubicBezTo>
                <a:cubicBezTo>
                  <a:pt x="714" y="731"/>
                  <a:pt x="713" y="731"/>
                  <a:pt x="712" y="730"/>
                </a:cubicBezTo>
                <a:cubicBezTo>
                  <a:pt x="712" y="730"/>
                  <a:pt x="713" y="730"/>
                  <a:pt x="713" y="730"/>
                </a:cubicBezTo>
                <a:cubicBezTo>
                  <a:pt x="712" y="729"/>
                  <a:pt x="712" y="729"/>
                  <a:pt x="711" y="729"/>
                </a:cubicBezTo>
                <a:cubicBezTo>
                  <a:pt x="692" y="712"/>
                  <a:pt x="669" y="693"/>
                  <a:pt x="650" y="674"/>
                </a:cubicBezTo>
                <a:cubicBezTo>
                  <a:pt x="624" y="647"/>
                  <a:pt x="592" y="617"/>
                  <a:pt x="568" y="591"/>
                </a:cubicBezTo>
                <a:cubicBezTo>
                  <a:pt x="568" y="591"/>
                  <a:pt x="569" y="591"/>
                  <a:pt x="569" y="591"/>
                </a:cubicBezTo>
                <a:cubicBezTo>
                  <a:pt x="577" y="591"/>
                  <a:pt x="589" y="610"/>
                  <a:pt x="598" y="617"/>
                </a:cubicBezTo>
                <a:cubicBezTo>
                  <a:pt x="598" y="617"/>
                  <a:pt x="598" y="618"/>
                  <a:pt x="599" y="618"/>
                </a:cubicBezTo>
                <a:cubicBezTo>
                  <a:pt x="599" y="618"/>
                  <a:pt x="596" y="615"/>
                  <a:pt x="599" y="614"/>
                </a:cubicBezTo>
                <a:cubicBezTo>
                  <a:pt x="608" y="620"/>
                  <a:pt x="616" y="628"/>
                  <a:pt x="624" y="636"/>
                </a:cubicBezTo>
                <a:cubicBezTo>
                  <a:pt x="624" y="635"/>
                  <a:pt x="624" y="634"/>
                  <a:pt x="626" y="632"/>
                </a:cubicBezTo>
                <a:cubicBezTo>
                  <a:pt x="625" y="632"/>
                  <a:pt x="625" y="632"/>
                  <a:pt x="625" y="632"/>
                </a:cubicBezTo>
                <a:cubicBezTo>
                  <a:pt x="619" y="629"/>
                  <a:pt x="611" y="624"/>
                  <a:pt x="605" y="615"/>
                </a:cubicBezTo>
                <a:cubicBezTo>
                  <a:pt x="606" y="615"/>
                  <a:pt x="607" y="615"/>
                  <a:pt x="608" y="615"/>
                </a:cubicBezTo>
                <a:cubicBezTo>
                  <a:pt x="614" y="615"/>
                  <a:pt x="620" y="621"/>
                  <a:pt x="620" y="626"/>
                </a:cubicBezTo>
                <a:cubicBezTo>
                  <a:pt x="620" y="627"/>
                  <a:pt x="620" y="627"/>
                  <a:pt x="620" y="627"/>
                </a:cubicBezTo>
                <a:cubicBezTo>
                  <a:pt x="625" y="627"/>
                  <a:pt x="629" y="631"/>
                  <a:pt x="632" y="635"/>
                </a:cubicBezTo>
                <a:cubicBezTo>
                  <a:pt x="632" y="634"/>
                  <a:pt x="630" y="632"/>
                  <a:pt x="633" y="632"/>
                </a:cubicBezTo>
                <a:cubicBezTo>
                  <a:pt x="633" y="632"/>
                  <a:pt x="633" y="632"/>
                  <a:pt x="633" y="632"/>
                </a:cubicBezTo>
                <a:cubicBezTo>
                  <a:pt x="626" y="619"/>
                  <a:pt x="609" y="608"/>
                  <a:pt x="601" y="598"/>
                </a:cubicBezTo>
                <a:cubicBezTo>
                  <a:pt x="602" y="596"/>
                  <a:pt x="602" y="596"/>
                  <a:pt x="602" y="596"/>
                </a:cubicBezTo>
                <a:cubicBezTo>
                  <a:pt x="602" y="596"/>
                  <a:pt x="601" y="596"/>
                  <a:pt x="601" y="596"/>
                </a:cubicBezTo>
                <a:cubicBezTo>
                  <a:pt x="601" y="596"/>
                  <a:pt x="601" y="596"/>
                  <a:pt x="601" y="596"/>
                </a:cubicBezTo>
                <a:cubicBezTo>
                  <a:pt x="601" y="596"/>
                  <a:pt x="601" y="596"/>
                  <a:pt x="601" y="596"/>
                </a:cubicBezTo>
                <a:cubicBezTo>
                  <a:pt x="600" y="596"/>
                  <a:pt x="600" y="595"/>
                  <a:pt x="600" y="595"/>
                </a:cubicBezTo>
                <a:cubicBezTo>
                  <a:pt x="599" y="593"/>
                  <a:pt x="599" y="592"/>
                  <a:pt x="598" y="591"/>
                </a:cubicBezTo>
                <a:cubicBezTo>
                  <a:pt x="598" y="591"/>
                  <a:pt x="597" y="591"/>
                  <a:pt x="596" y="591"/>
                </a:cubicBezTo>
                <a:cubicBezTo>
                  <a:pt x="595" y="591"/>
                  <a:pt x="595" y="591"/>
                  <a:pt x="597" y="590"/>
                </a:cubicBezTo>
                <a:cubicBezTo>
                  <a:pt x="597" y="589"/>
                  <a:pt x="596" y="589"/>
                  <a:pt x="596" y="588"/>
                </a:cubicBezTo>
                <a:cubicBezTo>
                  <a:pt x="596" y="588"/>
                  <a:pt x="595" y="588"/>
                  <a:pt x="595" y="588"/>
                </a:cubicBezTo>
                <a:cubicBezTo>
                  <a:pt x="594" y="588"/>
                  <a:pt x="594" y="589"/>
                  <a:pt x="593" y="590"/>
                </a:cubicBezTo>
                <a:cubicBezTo>
                  <a:pt x="595" y="600"/>
                  <a:pt x="602" y="604"/>
                  <a:pt x="609" y="611"/>
                </a:cubicBezTo>
                <a:cubicBezTo>
                  <a:pt x="606" y="611"/>
                  <a:pt x="605" y="609"/>
                  <a:pt x="604" y="609"/>
                </a:cubicBezTo>
                <a:cubicBezTo>
                  <a:pt x="604" y="609"/>
                  <a:pt x="604" y="609"/>
                  <a:pt x="603" y="610"/>
                </a:cubicBezTo>
                <a:cubicBezTo>
                  <a:pt x="598" y="605"/>
                  <a:pt x="590" y="598"/>
                  <a:pt x="583" y="589"/>
                </a:cubicBezTo>
                <a:cubicBezTo>
                  <a:pt x="577" y="587"/>
                  <a:pt x="570" y="578"/>
                  <a:pt x="565" y="573"/>
                </a:cubicBezTo>
                <a:cubicBezTo>
                  <a:pt x="567" y="573"/>
                  <a:pt x="572" y="576"/>
                  <a:pt x="576" y="580"/>
                </a:cubicBezTo>
                <a:cubicBezTo>
                  <a:pt x="576" y="580"/>
                  <a:pt x="576" y="579"/>
                  <a:pt x="575" y="579"/>
                </a:cubicBezTo>
                <a:cubicBezTo>
                  <a:pt x="576" y="579"/>
                  <a:pt x="576" y="579"/>
                  <a:pt x="576" y="579"/>
                </a:cubicBezTo>
                <a:cubicBezTo>
                  <a:pt x="578" y="579"/>
                  <a:pt x="580" y="580"/>
                  <a:pt x="581" y="581"/>
                </a:cubicBezTo>
                <a:cubicBezTo>
                  <a:pt x="583" y="583"/>
                  <a:pt x="584" y="584"/>
                  <a:pt x="586" y="584"/>
                </a:cubicBezTo>
                <a:cubicBezTo>
                  <a:pt x="586" y="584"/>
                  <a:pt x="586" y="584"/>
                  <a:pt x="587" y="584"/>
                </a:cubicBezTo>
                <a:cubicBezTo>
                  <a:pt x="582" y="573"/>
                  <a:pt x="575" y="570"/>
                  <a:pt x="569" y="563"/>
                </a:cubicBezTo>
                <a:cubicBezTo>
                  <a:pt x="570" y="567"/>
                  <a:pt x="578" y="574"/>
                  <a:pt x="574" y="576"/>
                </a:cubicBezTo>
                <a:cubicBezTo>
                  <a:pt x="568" y="572"/>
                  <a:pt x="560" y="568"/>
                  <a:pt x="559" y="561"/>
                </a:cubicBezTo>
                <a:cubicBezTo>
                  <a:pt x="558" y="559"/>
                  <a:pt x="563" y="558"/>
                  <a:pt x="558" y="557"/>
                </a:cubicBezTo>
                <a:cubicBezTo>
                  <a:pt x="559" y="556"/>
                  <a:pt x="559" y="556"/>
                  <a:pt x="560" y="556"/>
                </a:cubicBezTo>
                <a:cubicBezTo>
                  <a:pt x="562" y="556"/>
                  <a:pt x="565" y="561"/>
                  <a:pt x="568" y="563"/>
                </a:cubicBezTo>
                <a:cubicBezTo>
                  <a:pt x="568" y="556"/>
                  <a:pt x="549" y="543"/>
                  <a:pt x="536" y="528"/>
                </a:cubicBezTo>
                <a:cubicBezTo>
                  <a:pt x="537" y="538"/>
                  <a:pt x="555" y="544"/>
                  <a:pt x="558" y="554"/>
                </a:cubicBezTo>
                <a:cubicBezTo>
                  <a:pt x="552" y="552"/>
                  <a:pt x="544" y="552"/>
                  <a:pt x="540" y="544"/>
                </a:cubicBezTo>
                <a:cubicBezTo>
                  <a:pt x="542" y="541"/>
                  <a:pt x="543" y="543"/>
                  <a:pt x="543" y="540"/>
                </a:cubicBezTo>
                <a:cubicBezTo>
                  <a:pt x="537" y="533"/>
                  <a:pt x="529" y="534"/>
                  <a:pt x="526" y="528"/>
                </a:cubicBezTo>
                <a:cubicBezTo>
                  <a:pt x="527" y="526"/>
                  <a:pt x="527" y="522"/>
                  <a:pt x="526" y="519"/>
                </a:cubicBezTo>
                <a:cubicBezTo>
                  <a:pt x="524" y="518"/>
                  <a:pt x="521" y="516"/>
                  <a:pt x="518" y="514"/>
                </a:cubicBezTo>
                <a:cubicBezTo>
                  <a:pt x="514" y="513"/>
                  <a:pt x="513" y="509"/>
                  <a:pt x="508" y="508"/>
                </a:cubicBezTo>
                <a:cubicBezTo>
                  <a:pt x="508" y="509"/>
                  <a:pt x="507" y="510"/>
                  <a:pt x="507" y="510"/>
                </a:cubicBezTo>
                <a:cubicBezTo>
                  <a:pt x="506" y="510"/>
                  <a:pt x="505" y="510"/>
                  <a:pt x="504" y="509"/>
                </a:cubicBezTo>
                <a:cubicBezTo>
                  <a:pt x="505" y="509"/>
                  <a:pt x="505" y="509"/>
                  <a:pt x="505" y="509"/>
                </a:cubicBezTo>
                <a:cubicBezTo>
                  <a:pt x="505" y="509"/>
                  <a:pt x="506" y="509"/>
                  <a:pt x="507" y="510"/>
                </a:cubicBezTo>
                <a:cubicBezTo>
                  <a:pt x="507" y="506"/>
                  <a:pt x="500" y="503"/>
                  <a:pt x="497" y="499"/>
                </a:cubicBezTo>
                <a:cubicBezTo>
                  <a:pt x="499" y="497"/>
                  <a:pt x="497" y="495"/>
                  <a:pt x="499" y="493"/>
                </a:cubicBezTo>
                <a:cubicBezTo>
                  <a:pt x="501" y="495"/>
                  <a:pt x="504" y="498"/>
                  <a:pt x="506" y="500"/>
                </a:cubicBezTo>
                <a:cubicBezTo>
                  <a:pt x="510" y="502"/>
                  <a:pt x="512" y="507"/>
                  <a:pt x="517" y="508"/>
                </a:cubicBezTo>
                <a:cubicBezTo>
                  <a:pt x="516" y="507"/>
                  <a:pt x="516" y="505"/>
                  <a:pt x="515" y="504"/>
                </a:cubicBezTo>
                <a:cubicBezTo>
                  <a:pt x="513" y="503"/>
                  <a:pt x="512" y="502"/>
                  <a:pt x="510" y="500"/>
                </a:cubicBezTo>
                <a:cubicBezTo>
                  <a:pt x="509" y="501"/>
                  <a:pt x="509" y="501"/>
                  <a:pt x="509" y="501"/>
                </a:cubicBezTo>
                <a:cubicBezTo>
                  <a:pt x="509" y="500"/>
                  <a:pt x="509" y="500"/>
                  <a:pt x="509" y="500"/>
                </a:cubicBezTo>
                <a:cubicBezTo>
                  <a:pt x="501" y="492"/>
                  <a:pt x="493" y="483"/>
                  <a:pt x="484" y="478"/>
                </a:cubicBezTo>
                <a:cubicBezTo>
                  <a:pt x="485" y="483"/>
                  <a:pt x="496" y="488"/>
                  <a:pt x="497" y="493"/>
                </a:cubicBezTo>
                <a:cubicBezTo>
                  <a:pt x="497" y="493"/>
                  <a:pt x="497" y="493"/>
                  <a:pt x="497" y="493"/>
                </a:cubicBezTo>
                <a:cubicBezTo>
                  <a:pt x="496" y="493"/>
                  <a:pt x="496" y="493"/>
                  <a:pt x="496" y="493"/>
                </a:cubicBezTo>
                <a:cubicBezTo>
                  <a:pt x="495" y="493"/>
                  <a:pt x="495" y="493"/>
                  <a:pt x="495" y="493"/>
                </a:cubicBezTo>
                <a:cubicBezTo>
                  <a:pt x="494" y="493"/>
                  <a:pt x="493" y="493"/>
                  <a:pt x="493" y="495"/>
                </a:cubicBezTo>
                <a:cubicBezTo>
                  <a:pt x="493" y="489"/>
                  <a:pt x="477" y="486"/>
                  <a:pt x="479" y="477"/>
                </a:cubicBezTo>
                <a:cubicBezTo>
                  <a:pt x="479" y="477"/>
                  <a:pt x="479" y="477"/>
                  <a:pt x="479" y="477"/>
                </a:cubicBezTo>
                <a:cubicBezTo>
                  <a:pt x="474" y="477"/>
                  <a:pt x="461" y="468"/>
                  <a:pt x="464" y="462"/>
                </a:cubicBezTo>
                <a:cubicBezTo>
                  <a:pt x="463" y="461"/>
                  <a:pt x="462" y="461"/>
                  <a:pt x="461" y="461"/>
                </a:cubicBezTo>
                <a:cubicBezTo>
                  <a:pt x="461" y="461"/>
                  <a:pt x="460" y="461"/>
                  <a:pt x="460" y="461"/>
                </a:cubicBezTo>
                <a:cubicBezTo>
                  <a:pt x="460" y="461"/>
                  <a:pt x="460" y="461"/>
                  <a:pt x="459" y="461"/>
                </a:cubicBezTo>
                <a:cubicBezTo>
                  <a:pt x="458" y="461"/>
                  <a:pt x="458" y="461"/>
                  <a:pt x="458" y="459"/>
                </a:cubicBezTo>
                <a:cubicBezTo>
                  <a:pt x="449" y="457"/>
                  <a:pt x="441" y="444"/>
                  <a:pt x="434" y="436"/>
                </a:cubicBezTo>
                <a:cubicBezTo>
                  <a:pt x="433" y="436"/>
                  <a:pt x="433" y="436"/>
                  <a:pt x="432" y="436"/>
                </a:cubicBezTo>
                <a:cubicBezTo>
                  <a:pt x="432" y="436"/>
                  <a:pt x="431" y="436"/>
                  <a:pt x="430" y="436"/>
                </a:cubicBezTo>
                <a:cubicBezTo>
                  <a:pt x="430" y="436"/>
                  <a:pt x="429" y="437"/>
                  <a:pt x="428" y="437"/>
                </a:cubicBezTo>
                <a:cubicBezTo>
                  <a:pt x="428" y="437"/>
                  <a:pt x="428" y="437"/>
                  <a:pt x="428" y="437"/>
                </a:cubicBezTo>
                <a:cubicBezTo>
                  <a:pt x="427" y="435"/>
                  <a:pt x="428" y="434"/>
                  <a:pt x="430" y="434"/>
                </a:cubicBezTo>
                <a:cubicBezTo>
                  <a:pt x="424" y="430"/>
                  <a:pt x="420" y="423"/>
                  <a:pt x="414" y="418"/>
                </a:cubicBezTo>
                <a:cubicBezTo>
                  <a:pt x="412" y="417"/>
                  <a:pt x="410" y="417"/>
                  <a:pt x="410" y="417"/>
                </a:cubicBezTo>
                <a:cubicBezTo>
                  <a:pt x="405" y="413"/>
                  <a:pt x="402" y="406"/>
                  <a:pt x="398" y="402"/>
                </a:cubicBezTo>
                <a:cubicBezTo>
                  <a:pt x="396" y="400"/>
                  <a:pt x="393" y="400"/>
                  <a:pt x="392" y="397"/>
                </a:cubicBezTo>
                <a:cubicBezTo>
                  <a:pt x="392" y="397"/>
                  <a:pt x="393" y="397"/>
                  <a:pt x="393" y="397"/>
                </a:cubicBezTo>
                <a:cubicBezTo>
                  <a:pt x="394" y="397"/>
                  <a:pt x="395" y="400"/>
                  <a:pt x="397" y="400"/>
                </a:cubicBezTo>
                <a:cubicBezTo>
                  <a:pt x="394" y="392"/>
                  <a:pt x="385" y="386"/>
                  <a:pt x="379" y="379"/>
                </a:cubicBezTo>
                <a:cubicBezTo>
                  <a:pt x="374" y="372"/>
                  <a:pt x="364" y="366"/>
                  <a:pt x="359" y="360"/>
                </a:cubicBezTo>
                <a:cubicBezTo>
                  <a:pt x="358" y="358"/>
                  <a:pt x="359" y="356"/>
                  <a:pt x="358" y="355"/>
                </a:cubicBezTo>
                <a:cubicBezTo>
                  <a:pt x="354" y="351"/>
                  <a:pt x="349" y="349"/>
                  <a:pt x="345" y="346"/>
                </a:cubicBezTo>
                <a:cubicBezTo>
                  <a:pt x="335" y="337"/>
                  <a:pt x="328" y="326"/>
                  <a:pt x="320" y="317"/>
                </a:cubicBezTo>
                <a:cubicBezTo>
                  <a:pt x="342" y="327"/>
                  <a:pt x="356" y="343"/>
                  <a:pt x="376" y="361"/>
                </a:cubicBezTo>
                <a:cubicBezTo>
                  <a:pt x="374" y="355"/>
                  <a:pt x="362" y="345"/>
                  <a:pt x="358" y="341"/>
                </a:cubicBezTo>
                <a:cubicBezTo>
                  <a:pt x="359" y="340"/>
                  <a:pt x="359" y="340"/>
                  <a:pt x="360" y="340"/>
                </a:cubicBezTo>
                <a:cubicBezTo>
                  <a:pt x="364" y="340"/>
                  <a:pt x="374" y="349"/>
                  <a:pt x="379" y="353"/>
                </a:cubicBezTo>
                <a:cubicBezTo>
                  <a:pt x="382" y="356"/>
                  <a:pt x="386" y="360"/>
                  <a:pt x="389" y="364"/>
                </a:cubicBezTo>
                <a:cubicBezTo>
                  <a:pt x="392" y="360"/>
                  <a:pt x="384" y="357"/>
                  <a:pt x="388" y="354"/>
                </a:cubicBezTo>
                <a:cubicBezTo>
                  <a:pt x="386" y="352"/>
                  <a:pt x="384" y="352"/>
                  <a:pt x="382" y="350"/>
                </a:cubicBezTo>
                <a:cubicBezTo>
                  <a:pt x="382" y="350"/>
                  <a:pt x="382" y="350"/>
                  <a:pt x="382" y="350"/>
                </a:cubicBezTo>
                <a:cubicBezTo>
                  <a:pt x="383" y="350"/>
                  <a:pt x="383" y="351"/>
                  <a:pt x="384" y="351"/>
                </a:cubicBezTo>
                <a:cubicBezTo>
                  <a:pt x="373" y="340"/>
                  <a:pt x="365" y="328"/>
                  <a:pt x="353" y="324"/>
                </a:cubicBezTo>
                <a:cubicBezTo>
                  <a:pt x="347" y="312"/>
                  <a:pt x="338" y="312"/>
                  <a:pt x="325" y="297"/>
                </a:cubicBezTo>
                <a:cubicBezTo>
                  <a:pt x="326" y="297"/>
                  <a:pt x="326" y="297"/>
                  <a:pt x="327" y="297"/>
                </a:cubicBezTo>
                <a:cubicBezTo>
                  <a:pt x="330" y="297"/>
                  <a:pt x="332" y="299"/>
                  <a:pt x="335" y="302"/>
                </a:cubicBezTo>
                <a:cubicBezTo>
                  <a:pt x="337" y="304"/>
                  <a:pt x="340" y="306"/>
                  <a:pt x="343" y="306"/>
                </a:cubicBezTo>
                <a:cubicBezTo>
                  <a:pt x="343" y="306"/>
                  <a:pt x="344" y="306"/>
                  <a:pt x="345" y="306"/>
                </a:cubicBezTo>
                <a:cubicBezTo>
                  <a:pt x="359" y="318"/>
                  <a:pt x="372" y="330"/>
                  <a:pt x="388" y="346"/>
                </a:cubicBezTo>
                <a:cubicBezTo>
                  <a:pt x="390" y="344"/>
                  <a:pt x="388" y="343"/>
                  <a:pt x="389" y="341"/>
                </a:cubicBezTo>
                <a:cubicBezTo>
                  <a:pt x="383" y="340"/>
                  <a:pt x="377" y="331"/>
                  <a:pt x="371" y="325"/>
                </a:cubicBezTo>
                <a:cubicBezTo>
                  <a:pt x="368" y="322"/>
                  <a:pt x="359" y="320"/>
                  <a:pt x="363" y="315"/>
                </a:cubicBezTo>
                <a:cubicBezTo>
                  <a:pt x="370" y="320"/>
                  <a:pt x="376" y="325"/>
                  <a:pt x="383" y="329"/>
                </a:cubicBezTo>
                <a:cubicBezTo>
                  <a:pt x="384" y="337"/>
                  <a:pt x="389" y="338"/>
                  <a:pt x="394" y="343"/>
                </a:cubicBezTo>
                <a:cubicBezTo>
                  <a:pt x="395" y="342"/>
                  <a:pt x="393" y="338"/>
                  <a:pt x="391" y="338"/>
                </a:cubicBezTo>
                <a:cubicBezTo>
                  <a:pt x="391" y="338"/>
                  <a:pt x="391" y="338"/>
                  <a:pt x="390" y="338"/>
                </a:cubicBezTo>
                <a:cubicBezTo>
                  <a:pt x="390" y="337"/>
                  <a:pt x="390" y="337"/>
                  <a:pt x="391" y="337"/>
                </a:cubicBezTo>
                <a:cubicBezTo>
                  <a:pt x="391" y="337"/>
                  <a:pt x="392" y="337"/>
                  <a:pt x="393" y="337"/>
                </a:cubicBezTo>
                <a:cubicBezTo>
                  <a:pt x="393" y="338"/>
                  <a:pt x="394" y="338"/>
                  <a:pt x="394" y="338"/>
                </a:cubicBezTo>
                <a:cubicBezTo>
                  <a:pt x="395" y="338"/>
                  <a:pt x="395" y="337"/>
                  <a:pt x="393" y="335"/>
                </a:cubicBezTo>
                <a:cubicBezTo>
                  <a:pt x="404" y="341"/>
                  <a:pt x="414" y="353"/>
                  <a:pt x="426" y="356"/>
                </a:cubicBezTo>
                <a:cubicBezTo>
                  <a:pt x="413" y="342"/>
                  <a:pt x="397" y="332"/>
                  <a:pt x="383" y="317"/>
                </a:cubicBezTo>
                <a:cubicBezTo>
                  <a:pt x="399" y="325"/>
                  <a:pt x="413" y="342"/>
                  <a:pt x="429" y="352"/>
                </a:cubicBezTo>
                <a:cubicBezTo>
                  <a:pt x="425" y="355"/>
                  <a:pt x="433" y="354"/>
                  <a:pt x="432" y="358"/>
                </a:cubicBezTo>
                <a:cubicBezTo>
                  <a:pt x="432" y="358"/>
                  <a:pt x="431" y="358"/>
                  <a:pt x="431" y="358"/>
                </a:cubicBezTo>
                <a:cubicBezTo>
                  <a:pt x="430" y="358"/>
                  <a:pt x="429" y="358"/>
                  <a:pt x="428" y="356"/>
                </a:cubicBezTo>
                <a:cubicBezTo>
                  <a:pt x="427" y="360"/>
                  <a:pt x="433" y="359"/>
                  <a:pt x="434" y="363"/>
                </a:cubicBezTo>
                <a:cubicBezTo>
                  <a:pt x="435" y="363"/>
                  <a:pt x="435" y="363"/>
                  <a:pt x="435" y="363"/>
                </a:cubicBezTo>
                <a:cubicBezTo>
                  <a:pt x="435" y="363"/>
                  <a:pt x="436" y="363"/>
                  <a:pt x="436" y="362"/>
                </a:cubicBezTo>
                <a:cubicBezTo>
                  <a:pt x="436" y="361"/>
                  <a:pt x="436" y="361"/>
                  <a:pt x="437" y="361"/>
                </a:cubicBezTo>
                <a:cubicBezTo>
                  <a:pt x="437" y="361"/>
                  <a:pt x="437" y="361"/>
                  <a:pt x="438" y="362"/>
                </a:cubicBezTo>
                <a:cubicBezTo>
                  <a:pt x="422" y="340"/>
                  <a:pt x="406" y="330"/>
                  <a:pt x="394" y="316"/>
                </a:cubicBezTo>
                <a:cubicBezTo>
                  <a:pt x="394" y="316"/>
                  <a:pt x="395" y="316"/>
                  <a:pt x="395" y="316"/>
                </a:cubicBezTo>
                <a:cubicBezTo>
                  <a:pt x="396" y="316"/>
                  <a:pt x="398" y="317"/>
                  <a:pt x="399" y="318"/>
                </a:cubicBezTo>
                <a:cubicBezTo>
                  <a:pt x="399" y="315"/>
                  <a:pt x="393" y="315"/>
                  <a:pt x="395" y="311"/>
                </a:cubicBezTo>
                <a:cubicBezTo>
                  <a:pt x="394" y="311"/>
                  <a:pt x="394" y="311"/>
                  <a:pt x="394" y="311"/>
                </a:cubicBezTo>
                <a:cubicBezTo>
                  <a:pt x="393" y="311"/>
                  <a:pt x="393" y="311"/>
                  <a:pt x="392" y="311"/>
                </a:cubicBezTo>
                <a:cubicBezTo>
                  <a:pt x="392" y="312"/>
                  <a:pt x="391" y="312"/>
                  <a:pt x="391" y="312"/>
                </a:cubicBezTo>
                <a:cubicBezTo>
                  <a:pt x="390" y="312"/>
                  <a:pt x="390" y="312"/>
                  <a:pt x="389" y="310"/>
                </a:cubicBezTo>
                <a:cubicBezTo>
                  <a:pt x="396" y="310"/>
                  <a:pt x="385" y="305"/>
                  <a:pt x="384" y="301"/>
                </a:cubicBezTo>
                <a:cubicBezTo>
                  <a:pt x="385" y="300"/>
                  <a:pt x="385" y="300"/>
                  <a:pt x="386" y="300"/>
                </a:cubicBezTo>
                <a:cubicBezTo>
                  <a:pt x="388" y="300"/>
                  <a:pt x="390" y="301"/>
                  <a:pt x="391" y="303"/>
                </a:cubicBezTo>
                <a:cubicBezTo>
                  <a:pt x="393" y="304"/>
                  <a:pt x="394" y="306"/>
                  <a:pt x="397" y="306"/>
                </a:cubicBezTo>
                <a:cubicBezTo>
                  <a:pt x="397" y="306"/>
                  <a:pt x="397" y="306"/>
                  <a:pt x="397" y="306"/>
                </a:cubicBezTo>
                <a:cubicBezTo>
                  <a:pt x="393" y="307"/>
                  <a:pt x="399" y="309"/>
                  <a:pt x="395" y="310"/>
                </a:cubicBezTo>
                <a:cubicBezTo>
                  <a:pt x="402" y="314"/>
                  <a:pt x="403" y="314"/>
                  <a:pt x="408" y="321"/>
                </a:cubicBezTo>
                <a:cubicBezTo>
                  <a:pt x="411" y="320"/>
                  <a:pt x="408" y="318"/>
                  <a:pt x="408" y="317"/>
                </a:cubicBezTo>
                <a:cubicBezTo>
                  <a:pt x="423" y="328"/>
                  <a:pt x="432" y="340"/>
                  <a:pt x="448" y="352"/>
                </a:cubicBezTo>
                <a:cubicBezTo>
                  <a:pt x="451" y="349"/>
                  <a:pt x="445" y="350"/>
                  <a:pt x="446" y="348"/>
                </a:cubicBezTo>
                <a:cubicBezTo>
                  <a:pt x="450" y="350"/>
                  <a:pt x="455" y="353"/>
                  <a:pt x="455" y="357"/>
                </a:cubicBezTo>
                <a:cubicBezTo>
                  <a:pt x="455" y="358"/>
                  <a:pt x="455" y="358"/>
                  <a:pt x="455" y="358"/>
                </a:cubicBezTo>
                <a:cubicBezTo>
                  <a:pt x="456" y="358"/>
                  <a:pt x="456" y="357"/>
                  <a:pt x="456" y="357"/>
                </a:cubicBezTo>
                <a:cubicBezTo>
                  <a:pt x="456" y="356"/>
                  <a:pt x="456" y="356"/>
                  <a:pt x="456" y="356"/>
                </a:cubicBezTo>
                <a:cubicBezTo>
                  <a:pt x="450" y="350"/>
                  <a:pt x="444" y="345"/>
                  <a:pt x="438" y="339"/>
                </a:cubicBezTo>
                <a:cubicBezTo>
                  <a:pt x="439" y="340"/>
                  <a:pt x="439" y="340"/>
                  <a:pt x="439" y="341"/>
                </a:cubicBezTo>
                <a:cubicBezTo>
                  <a:pt x="439" y="341"/>
                  <a:pt x="439" y="341"/>
                  <a:pt x="439" y="341"/>
                </a:cubicBezTo>
                <a:cubicBezTo>
                  <a:pt x="436" y="341"/>
                  <a:pt x="433" y="336"/>
                  <a:pt x="430" y="334"/>
                </a:cubicBezTo>
                <a:cubicBezTo>
                  <a:pt x="430" y="334"/>
                  <a:pt x="430" y="334"/>
                  <a:pt x="430" y="334"/>
                </a:cubicBezTo>
                <a:cubicBezTo>
                  <a:pt x="431" y="334"/>
                  <a:pt x="432" y="334"/>
                  <a:pt x="433" y="334"/>
                </a:cubicBezTo>
                <a:cubicBezTo>
                  <a:pt x="369" y="276"/>
                  <a:pt x="310" y="217"/>
                  <a:pt x="252" y="155"/>
                </a:cubicBezTo>
                <a:cubicBezTo>
                  <a:pt x="228" y="129"/>
                  <a:pt x="210" y="103"/>
                  <a:pt x="186" y="77"/>
                </a:cubicBezTo>
                <a:cubicBezTo>
                  <a:pt x="171" y="60"/>
                  <a:pt x="146" y="45"/>
                  <a:pt x="131" y="34"/>
                </a:cubicBezTo>
                <a:cubicBezTo>
                  <a:pt x="113" y="21"/>
                  <a:pt x="98" y="7"/>
                  <a:pt x="82" y="2"/>
                </a:cubicBezTo>
                <a:cubicBezTo>
                  <a:pt x="78" y="0"/>
                  <a:pt x="75" y="0"/>
                  <a:pt x="71" y="0"/>
                </a:cubicBezTo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2700"/>
          </a:p>
        </p:txBody>
      </p:sp>
      <p:sp>
        <p:nvSpPr>
          <p:cNvPr id="254" name="Freeform 48"/>
          <p:cNvSpPr>
            <a:spLocks noEditPoints="1"/>
          </p:cNvSpPr>
          <p:nvPr/>
        </p:nvSpPr>
        <p:spPr bwMode="auto">
          <a:xfrm>
            <a:off x="2239300" y="3893684"/>
            <a:ext cx="9539289" cy="9313069"/>
          </a:xfrm>
          <a:custGeom>
            <a:avLst/>
            <a:gdLst>
              <a:gd name="T0" fmla="*/ 739 w 869"/>
              <a:gd name="T1" fmla="*/ 533 h 839"/>
              <a:gd name="T2" fmla="*/ 641 w 869"/>
              <a:gd name="T3" fmla="*/ 456 h 839"/>
              <a:gd name="T4" fmla="*/ 363 w 869"/>
              <a:gd name="T5" fmla="*/ 161 h 839"/>
              <a:gd name="T6" fmla="*/ 172 w 869"/>
              <a:gd name="T7" fmla="*/ 14 h 839"/>
              <a:gd name="T8" fmla="*/ 130 w 869"/>
              <a:gd name="T9" fmla="*/ 16 h 839"/>
              <a:gd name="T10" fmla="*/ 157 w 869"/>
              <a:gd name="T11" fmla="*/ 62 h 839"/>
              <a:gd name="T12" fmla="*/ 182 w 869"/>
              <a:gd name="T13" fmla="*/ 98 h 839"/>
              <a:gd name="T14" fmla="*/ 171 w 869"/>
              <a:gd name="T15" fmla="*/ 111 h 839"/>
              <a:gd name="T16" fmla="*/ 200 w 869"/>
              <a:gd name="T17" fmla="*/ 131 h 839"/>
              <a:gd name="T18" fmla="*/ 244 w 869"/>
              <a:gd name="T19" fmla="*/ 186 h 839"/>
              <a:gd name="T20" fmla="*/ 195 w 869"/>
              <a:gd name="T21" fmla="*/ 143 h 839"/>
              <a:gd name="T22" fmla="*/ 88 w 869"/>
              <a:gd name="T23" fmla="*/ 53 h 839"/>
              <a:gd name="T24" fmla="*/ 108 w 869"/>
              <a:gd name="T25" fmla="*/ 92 h 839"/>
              <a:gd name="T26" fmla="*/ 25 w 869"/>
              <a:gd name="T27" fmla="*/ 42 h 839"/>
              <a:gd name="T28" fmla="*/ 39 w 869"/>
              <a:gd name="T29" fmla="*/ 96 h 839"/>
              <a:gd name="T30" fmla="*/ 159 w 869"/>
              <a:gd name="T31" fmla="*/ 213 h 839"/>
              <a:gd name="T32" fmla="*/ 184 w 869"/>
              <a:gd name="T33" fmla="*/ 245 h 839"/>
              <a:gd name="T34" fmla="*/ 267 w 869"/>
              <a:gd name="T35" fmla="*/ 320 h 839"/>
              <a:gd name="T36" fmla="*/ 282 w 869"/>
              <a:gd name="T37" fmla="*/ 332 h 839"/>
              <a:gd name="T38" fmla="*/ 391 w 869"/>
              <a:gd name="T39" fmla="*/ 465 h 839"/>
              <a:gd name="T40" fmla="*/ 832 w 869"/>
              <a:gd name="T41" fmla="*/ 790 h 839"/>
              <a:gd name="T42" fmla="*/ 166 w 869"/>
              <a:gd name="T43" fmla="*/ 51 h 839"/>
              <a:gd name="T44" fmla="*/ 166 w 869"/>
              <a:gd name="T45" fmla="*/ 48 h 839"/>
              <a:gd name="T46" fmla="*/ 152 w 869"/>
              <a:gd name="T47" fmla="*/ 82 h 839"/>
              <a:gd name="T48" fmla="*/ 59 w 869"/>
              <a:gd name="T49" fmla="*/ 77 h 839"/>
              <a:gd name="T50" fmla="*/ 80 w 869"/>
              <a:gd name="T51" fmla="*/ 96 h 839"/>
              <a:gd name="T52" fmla="*/ 378 w 869"/>
              <a:gd name="T53" fmla="*/ 415 h 839"/>
              <a:gd name="T54" fmla="*/ 300 w 869"/>
              <a:gd name="T55" fmla="*/ 256 h 839"/>
              <a:gd name="T56" fmla="*/ 361 w 869"/>
              <a:gd name="T57" fmla="*/ 307 h 839"/>
              <a:gd name="T58" fmla="*/ 728 w 869"/>
              <a:gd name="T59" fmla="*/ 540 h 839"/>
              <a:gd name="T60" fmla="*/ 348 w 869"/>
              <a:gd name="T61" fmla="*/ 322 h 839"/>
              <a:gd name="T62" fmla="*/ 361 w 869"/>
              <a:gd name="T63" fmla="*/ 309 h 839"/>
              <a:gd name="T64" fmla="*/ 321 w 869"/>
              <a:gd name="T65" fmla="*/ 377 h 839"/>
              <a:gd name="T66" fmla="*/ 354 w 869"/>
              <a:gd name="T67" fmla="*/ 409 h 839"/>
              <a:gd name="T68" fmla="*/ 379 w 869"/>
              <a:gd name="T69" fmla="*/ 426 h 839"/>
              <a:gd name="T70" fmla="*/ 707 w 869"/>
              <a:gd name="T71" fmla="*/ 535 h 839"/>
              <a:gd name="T72" fmla="*/ 379 w 869"/>
              <a:gd name="T73" fmla="*/ 297 h 839"/>
              <a:gd name="T74" fmla="*/ 285 w 869"/>
              <a:gd name="T75" fmla="*/ 196 h 839"/>
              <a:gd name="T76" fmla="*/ 325 w 869"/>
              <a:gd name="T77" fmla="*/ 238 h 839"/>
              <a:gd name="T78" fmla="*/ 390 w 869"/>
              <a:gd name="T79" fmla="*/ 314 h 839"/>
              <a:gd name="T80" fmla="*/ 305 w 869"/>
              <a:gd name="T81" fmla="*/ 257 h 839"/>
              <a:gd name="T82" fmla="*/ 246 w 869"/>
              <a:gd name="T83" fmla="*/ 204 h 839"/>
              <a:gd name="T84" fmla="*/ 235 w 869"/>
              <a:gd name="T85" fmla="*/ 189 h 839"/>
              <a:gd name="T86" fmla="*/ 267 w 869"/>
              <a:gd name="T87" fmla="*/ 228 h 839"/>
              <a:gd name="T88" fmla="*/ 257 w 869"/>
              <a:gd name="T89" fmla="*/ 259 h 839"/>
              <a:gd name="T90" fmla="*/ 231 w 869"/>
              <a:gd name="T91" fmla="*/ 246 h 839"/>
              <a:gd name="T92" fmla="*/ 250 w 869"/>
              <a:gd name="T93" fmla="*/ 229 h 839"/>
              <a:gd name="T94" fmla="*/ 215 w 869"/>
              <a:gd name="T95" fmla="*/ 175 h 839"/>
              <a:gd name="T96" fmla="*/ 194 w 869"/>
              <a:gd name="T97" fmla="*/ 165 h 839"/>
              <a:gd name="T98" fmla="*/ 190 w 869"/>
              <a:gd name="T99" fmla="*/ 151 h 839"/>
              <a:gd name="T100" fmla="*/ 157 w 869"/>
              <a:gd name="T101" fmla="*/ 128 h 839"/>
              <a:gd name="T102" fmla="*/ 123 w 869"/>
              <a:gd name="T103" fmla="*/ 175 h 839"/>
              <a:gd name="T104" fmla="*/ 141 w 869"/>
              <a:gd name="T105" fmla="*/ 120 h 839"/>
              <a:gd name="T106" fmla="*/ 173 w 869"/>
              <a:gd name="T107" fmla="*/ 213 h 839"/>
              <a:gd name="T108" fmla="*/ 260 w 869"/>
              <a:gd name="T109" fmla="*/ 300 h 839"/>
              <a:gd name="T110" fmla="*/ 288 w 869"/>
              <a:gd name="T111" fmla="*/ 278 h 839"/>
              <a:gd name="T112" fmla="*/ 305 w 869"/>
              <a:gd name="T113" fmla="*/ 354 h 839"/>
              <a:gd name="T114" fmla="*/ 330 w 869"/>
              <a:gd name="T115" fmla="*/ 389 h 839"/>
              <a:gd name="T116" fmla="*/ 390 w 869"/>
              <a:gd name="T117" fmla="*/ 413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9" h="839">
                <a:moveTo>
                  <a:pt x="851" y="685"/>
                </a:moveTo>
                <a:cubicBezTo>
                  <a:pt x="856" y="681"/>
                  <a:pt x="858" y="676"/>
                  <a:pt x="860" y="670"/>
                </a:cubicBezTo>
                <a:cubicBezTo>
                  <a:pt x="863" y="660"/>
                  <a:pt x="866" y="650"/>
                  <a:pt x="869" y="641"/>
                </a:cubicBezTo>
                <a:cubicBezTo>
                  <a:pt x="859" y="626"/>
                  <a:pt x="844" y="608"/>
                  <a:pt x="833" y="594"/>
                </a:cubicBezTo>
                <a:cubicBezTo>
                  <a:pt x="822" y="582"/>
                  <a:pt x="808" y="574"/>
                  <a:pt x="798" y="563"/>
                </a:cubicBezTo>
                <a:cubicBezTo>
                  <a:pt x="797" y="562"/>
                  <a:pt x="797" y="560"/>
                  <a:pt x="796" y="559"/>
                </a:cubicBezTo>
                <a:cubicBezTo>
                  <a:pt x="787" y="548"/>
                  <a:pt x="772" y="537"/>
                  <a:pt x="764" y="532"/>
                </a:cubicBezTo>
                <a:cubicBezTo>
                  <a:pt x="753" y="525"/>
                  <a:pt x="745" y="513"/>
                  <a:pt x="732" y="512"/>
                </a:cubicBezTo>
                <a:cubicBezTo>
                  <a:pt x="736" y="520"/>
                  <a:pt x="748" y="529"/>
                  <a:pt x="757" y="538"/>
                </a:cubicBezTo>
                <a:cubicBezTo>
                  <a:pt x="756" y="541"/>
                  <a:pt x="758" y="547"/>
                  <a:pt x="761" y="544"/>
                </a:cubicBezTo>
                <a:cubicBezTo>
                  <a:pt x="760" y="543"/>
                  <a:pt x="758" y="542"/>
                  <a:pt x="759" y="541"/>
                </a:cubicBezTo>
                <a:cubicBezTo>
                  <a:pt x="761" y="543"/>
                  <a:pt x="770" y="550"/>
                  <a:pt x="764" y="548"/>
                </a:cubicBezTo>
                <a:cubicBezTo>
                  <a:pt x="767" y="549"/>
                  <a:pt x="776" y="553"/>
                  <a:pt x="773" y="558"/>
                </a:cubicBezTo>
                <a:cubicBezTo>
                  <a:pt x="762" y="552"/>
                  <a:pt x="750" y="538"/>
                  <a:pt x="739" y="533"/>
                </a:cubicBezTo>
                <a:cubicBezTo>
                  <a:pt x="739" y="537"/>
                  <a:pt x="748" y="538"/>
                  <a:pt x="747" y="542"/>
                </a:cubicBezTo>
                <a:cubicBezTo>
                  <a:pt x="738" y="538"/>
                  <a:pt x="728" y="525"/>
                  <a:pt x="719" y="520"/>
                </a:cubicBezTo>
                <a:cubicBezTo>
                  <a:pt x="716" y="518"/>
                  <a:pt x="720" y="522"/>
                  <a:pt x="717" y="523"/>
                </a:cubicBezTo>
                <a:cubicBezTo>
                  <a:pt x="710" y="520"/>
                  <a:pt x="703" y="511"/>
                  <a:pt x="696" y="505"/>
                </a:cubicBezTo>
                <a:cubicBezTo>
                  <a:pt x="693" y="503"/>
                  <a:pt x="689" y="499"/>
                  <a:pt x="686" y="500"/>
                </a:cubicBezTo>
                <a:cubicBezTo>
                  <a:pt x="698" y="513"/>
                  <a:pt x="717" y="526"/>
                  <a:pt x="722" y="536"/>
                </a:cubicBezTo>
                <a:cubicBezTo>
                  <a:pt x="715" y="532"/>
                  <a:pt x="709" y="530"/>
                  <a:pt x="706" y="522"/>
                </a:cubicBezTo>
                <a:cubicBezTo>
                  <a:pt x="697" y="521"/>
                  <a:pt x="690" y="510"/>
                  <a:pt x="682" y="503"/>
                </a:cubicBezTo>
                <a:cubicBezTo>
                  <a:pt x="669" y="492"/>
                  <a:pt x="656" y="482"/>
                  <a:pt x="648" y="472"/>
                </a:cubicBezTo>
                <a:cubicBezTo>
                  <a:pt x="652" y="476"/>
                  <a:pt x="655" y="476"/>
                  <a:pt x="659" y="481"/>
                </a:cubicBezTo>
                <a:cubicBezTo>
                  <a:pt x="662" y="481"/>
                  <a:pt x="659" y="476"/>
                  <a:pt x="660" y="474"/>
                </a:cubicBezTo>
                <a:cubicBezTo>
                  <a:pt x="662" y="477"/>
                  <a:pt x="663" y="480"/>
                  <a:pt x="666" y="479"/>
                </a:cubicBezTo>
                <a:cubicBezTo>
                  <a:pt x="658" y="473"/>
                  <a:pt x="653" y="464"/>
                  <a:pt x="645" y="457"/>
                </a:cubicBezTo>
                <a:cubicBezTo>
                  <a:pt x="644" y="456"/>
                  <a:pt x="641" y="456"/>
                  <a:pt x="641" y="456"/>
                </a:cubicBezTo>
                <a:cubicBezTo>
                  <a:pt x="631" y="449"/>
                  <a:pt x="619" y="434"/>
                  <a:pt x="613" y="429"/>
                </a:cubicBezTo>
                <a:cubicBezTo>
                  <a:pt x="591" y="410"/>
                  <a:pt x="568" y="383"/>
                  <a:pt x="546" y="364"/>
                </a:cubicBezTo>
                <a:cubicBezTo>
                  <a:pt x="534" y="354"/>
                  <a:pt x="521" y="346"/>
                  <a:pt x="513" y="335"/>
                </a:cubicBezTo>
                <a:cubicBezTo>
                  <a:pt x="511" y="332"/>
                  <a:pt x="510" y="329"/>
                  <a:pt x="508" y="326"/>
                </a:cubicBezTo>
                <a:cubicBezTo>
                  <a:pt x="504" y="321"/>
                  <a:pt x="499" y="316"/>
                  <a:pt x="494" y="311"/>
                </a:cubicBezTo>
                <a:cubicBezTo>
                  <a:pt x="454" y="268"/>
                  <a:pt x="423" y="234"/>
                  <a:pt x="386" y="199"/>
                </a:cubicBezTo>
                <a:cubicBezTo>
                  <a:pt x="389" y="198"/>
                  <a:pt x="392" y="203"/>
                  <a:pt x="395" y="203"/>
                </a:cubicBezTo>
                <a:cubicBezTo>
                  <a:pt x="394" y="198"/>
                  <a:pt x="387" y="190"/>
                  <a:pt x="382" y="187"/>
                </a:cubicBezTo>
                <a:cubicBezTo>
                  <a:pt x="378" y="190"/>
                  <a:pt x="385" y="192"/>
                  <a:pt x="380" y="195"/>
                </a:cubicBezTo>
                <a:cubicBezTo>
                  <a:pt x="377" y="189"/>
                  <a:pt x="377" y="177"/>
                  <a:pt x="369" y="176"/>
                </a:cubicBezTo>
                <a:cubicBezTo>
                  <a:pt x="371" y="179"/>
                  <a:pt x="374" y="181"/>
                  <a:pt x="371" y="183"/>
                </a:cubicBezTo>
                <a:cubicBezTo>
                  <a:pt x="368" y="182"/>
                  <a:pt x="364" y="180"/>
                  <a:pt x="360" y="176"/>
                </a:cubicBezTo>
                <a:cubicBezTo>
                  <a:pt x="362" y="174"/>
                  <a:pt x="363" y="175"/>
                  <a:pt x="365" y="173"/>
                </a:cubicBezTo>
                <a:cubicBezTo>
                  <a:pt x="363" y="168"/>
                  <a:pt x="363" y="164"/>
                  <a:pt x="363" y="161"/>
                </a:cubicBezTo>
                <a:cubicBezTo>
                  <a:pt x="361" y="160"/>
                  <a:pt x="360" y="160"/>
                  <a:pt x="359" y="160"/>
                </a:cubicBezTo>
                <a:cubicBezTo>
                  <a:pt x="358" y="160"/>
                  <a:pt x="357" y="160"/>
                  <a:pt x="356" y="159"/>
                </a:cubicBezTo>
                <a:cubicBezTo>
                  <a:pt x="354" y="162"/>
                  <a:pt x="357" y="170"/>
                  <a:pt x="354" y="171"/>
                </a:cubicBezTo>
                <a:cubicBezTo>
                  <a:pt x="350" y="170"/>
                  <a:pt x="344" y="163"/>
                  <a:pt x="343" y="159"/>
                </a:cubicBezTo>
                <a:cubicBezTo>
                  <a:pt x="345" y="160"/>
                  <a:pt x="347" y="164"/>
                  <a:pt x="348" y="162"/>
                </a:cubicBezTo>
                <a:cubicBezTo>
                  <a:pt x="350" y="156"/>
                  <a:pt x="348" y="146"/>
                  <a:pt x="340" y="142"/>
                </a:cubicBezTo>
                <a:cubicBezTo>
                  <a:pt x="342" y="147"/>
                  <a:pt x="343" y="152"/>
                  <a:pt x="341" y="157"/>
                </a:cubicBezTo>
                <a:cubicBezTo>
                  <a:pt x="324" y="149"/>
                  <a:pt x="305" y="125"/>
                  <a:pt x="294" y="115"/>
                </a:cubicBezTo>
                <a:cubicBezTo>
                  <a:pt x="291" y="115"/>
                  <a:pt x="287" y="111"/>
                  <a:pt x="284" y="108"/>
                </a:cubicBezTo>
                <a:cubicBezTo>
                  <a:pt x="267" y="89"/>
                  <a:pt x="243" y="72"/>
                  <a:pt x="227" y="59"/>
                </a:cubicBezTo>
                <a:cubicBezTo>
                  <a:pt x="226" y="57"/>
                  <a:pt x="229" y="56"/>
                  <a:pt x="226" y="54"/>
                </a:cubicBezTo>
                <a:cubicBezTo>
                  <a:pt x="224" y="59"/>
                  <a:pt x="214" y="48"/>
                  <a:pt x="213" y="45"/>
                </a:cubicBezTo>
                <a:cubicBezTo>
                  <a:pt x="218" y="48"/>
                  <a:pt x="219" y="51"/>
                  <a:pt x="224" y="53"/>
                </a:cubicBezTo>
                <a:cubicBezTo>
                  <a:pt x="207" y="37"/>
                  <a:pt x="191" y="19"/>
                  <a:pt x="172" y="14"/>
                </a:cubicBezTo>
                <a:cubicBezTo>
                  <a:pt x="173" y="14"/>
                  <a:pt x="174" y="14"/>
                  <a:pt x="175" y="14"/>
                </a:cubicBezTo>
                <a:cubicBezTo>
                  <a:pt x="176" y="15"/>
                  <a:pt x="177" y="15"/>
                  <a:pt x="178" y="14"/>
                </a:cubicBezTo>
                <a:cubicBezTo>
                  <a:pt x="176" y="12"/>
                  <a:pt x="172" y="13"/>
                  <a:pt x="172" y="9"/>
                </a:cubicBezTo>
                <a:cubicBezTo>
                  <a:pt x="170" y="10"/>
                  <a:pt x="171" y="12"/>
                  <a:pt x="171" y="13"/>
                </a:cubicBezTo>
                <a:cubicBezTo>
                  <a:pt x="166" y="11"/>
                  <a:pt x="164" y="8"/>
                  <a:pt x="159" y="7"/>
                </a:cubicBezTo>
                <a:cubicBezTo>
                  <a:pt x="161" y="8"/>
                  <a:pt x="159" y="9"/>
                  <a:pt x="157" y="9"/>
                </a:cubicBezTo>
                <a:cubicBezTo>
                  <a:pt x="158" y="12"/>
                  <a:pt x="162" y="14"/>
                  <a:pt x="163" y="18"/>
                </a:cubicBezTo>
                <a:cubicBezTo>
                  <a:pt x="173" y="22"/>
                  <a:pt x="179" y="29"/>
                  <a:pt x="177" y="38"/>
                </a:cubicBezTo>
                <a:cubicBezTo>
                  <a:pt x="170" y="31"/>
                  <a:pt x="162" y="28"/>
                  <a:pt x="159" y="21"/>
                </a:cubicBezTo>
                <a:cubicBezTo>
                  <a:pt x="160" y="22"/>
                  <a:pt x="162" y="22"/>
                  <a:pt x="163" y="21"/>
                </a:cubicBezTo>
                <a:cubicBezTo>
                  <a:pt x="159" y="16"/>
                  <a:pt x="153" y="14"/>
                  <a:pt x="150" y="12"/>
                </a:cubicBezTo>
                <a:cubicBezTo>
                  <a:pt x="144" y="8"/>
                  <a:pt x="139" y="0"/>
                  <a:pt x="133" y="3"/>
                </a:cubicBezTo>
                <a:cubicBezTo>
                  <a:pt x="138" y="8"/>
                  <a:pt x="144" y="11"/>
                  <a:pt x="145" y="17"/>
                </a:cubicBezTo>
                <a:cubicBezTo>
                  <a:pt x="138" y="10"/>
                  <a:pt x="134" y="13"/>
                  <a:pt x="130" y="16"/>
                </a:cubicBezTo>
                <a:cubicBezTo>
                  <a:pt x="127" y="14"/>
                  <a:pt x="125" y="10"/>
                  <a:pt x="123" y="12"/>
                </a:cubicBezTo>
                <a:cubicBezTo>
                  <a:pt x="130" y="18"/>
                  <a:pt x="130" y="23"/>
                  <a:pt x="130" y="25"/>
                </a:cubicBezTo>
                <a:cubicBezTo>
                  <a:pt x="137" y="33"/>
                  <a:pt x="143" y="33"/>
                  <a:pt x="147" y="42"/>
                </a:cubicBezTo>
                <a:cubicBezTo>
                  <a:pt x="141" y="39"/>
                  <a:pt x="137" y="39"/>
                  <a:pt x="132" y="42"/>
                </a:cubicBezTo>
                <a:cubicBezTo>
                  <a:pt x="128" y="36"/>
                  <a:pt x="124" y="38"/>
                  <a:pt x="125" y="33"/>
                </a:cubicBezTo>
                <a:cubicBezTo>
                  <a:pt x="117" y="31"/>
                  <a:pt x="109" y="20"/>
                  <a:pt x="102" y="19"/>
                </a:cubicBezTo>
                <a:cubicBezTo>
                  <a:pt x="111" y="28"/>
                  <a:pt x="125" y="33"/>
                  <a:pt x="126" y="45"/>
                </a:cubicBezTo>
                <a:cubicBezTo>
                  <a:pt x="129" y="47"/>
                  <a:pt x="130" y="50"/>
                  <a:pt x="134" y="53"/>
                </a:cubicBezTo>
                <a:cubicBezTo>
                  <a:pt x="135" y="53"/>
                  <a:pt x="136" y="53"/>
                  <a:pt x="138" y="53"/>
                </a:cubicBezTo>
                <a:cubicBezTo>
                  <a:pt x="139" y="53"/>
                  <a:pt x="140" y="53"/>
                  <a:pt x="141" y="53"/>
                </a:cubicBezTo>
                <a:cubicBezTo>
                  <a:pt x="143" y="54"/>
                  <a:pt x="145" y="56"/>
                  <a:pt x="148" y="57"/>
                </a:cubicBezTo>
                <a:cubicBezTo>
                  <a:pt x="149" y="59"/>
                  <a:pt x="150" y="61"/>
                  <a:pt x="152" y="60"/>
                </a:cubicBezTo>
                <a:cubicBezTo>
                  <a:pt x="155" y="63"/>
                  <a:pt x="158" y="65"/>
                  <a:pt x="162" y="68"/>
                </a:cubicBezTo>
                <a:cubicBezTo>
                  <a:pt x="161" y="65"/>
                  <a:pt x="158" y="63"/>
                  <a:pt x="157" y="62"/>
                </a:cubicBezTo>
                <a:cubicBezTo>
                  <a:pt x="161" y="60"/>
                  <a:pt x="165" y="63"/>
                  <a:pt x="170" y="63"/>
                </a:cubicBezTo>
                <a:cubicBezTo>
                  <a:pt x="168" y="62"/>
                  <a:pt x="166" y="61"/>
                  <a:pt x="167" y="60"/>
                </a:cubicBezTo>
                <a:cubicBezTo>
                  <a:pt x="169" y="61"/>
                  <a:pt x="170" y="62"/>
                  <a:pt x="172" y="61"/>
                </a:cubicBezTo>
                <a:cubicBezTo>
                  <a:pt x="172" y="58"/>
                  <a:pt x="169" y="60"/>
                  <a:pt x="170" y="58"/>
                </a:cubicBezTo>
                <a:cubicBezTo>
                  <a:pt x="179" y="63"/>
                  <a:pt x="182" y="70"/>
                  <a:pt x="184" y="77"/>
                </a:cubicBezTo>
                <a:cubicBezTo>
                  <a:pt x="183" y="77"/>
                  <a:pt x="182" y="77"/>
                  <a:pt x="181" y="77"/>
                </a:cubicBezTo>
                <a:cubicBezTo>
                  <a:pt x="186" y="79"/>
                  <a:pt x="189" y="85"/>
                  <a:pt x="190" y="89"/>
                </a:cubicBezTo>
                <a:cubicBezTo>
                  <a:pt x="188" y="87"/>
                  <a:pt x="187" y="89"/>
                  <a:pt x="187" y="86"/>
                </a:cubicBezTo>
                <a:cubicBezTo>
                  <a:pt x="184" y="89"/>
                  <a:pt x="191" y="92"/>
                  <a:pt x="188" y="95"/>
                </a:cubicBezTo>
                <a:cubicBezTo>
                  <a:pt x="185" y="92"/>
                  <a:pt x="185" y="87"/>
                  <a:pt x="181" y="89"/>
                </a:cubicBezTo>
                <a:cubicBezTo>
                  <a:pt x="183" y="91"/>
                  <a:pt x="185" y="93"/>
                  <a:pt x="185" y="95"/>
                </a:cubicBezTo>
                <a:cubicBezTo>
                  <a:pt x="180" y="91"/>
                  <a:pt x="177" y="85"/>
                  <a:pt x="171" y="86"/>
                </a:cubicBezTo>
                <a:cubicBezTo>
                  <a:pt x="176" y="90"/>
                  <a:pt x="180" y="94"/>
                  <a:pt x="185" y="95"/>
                </a:cubicBezTo>
                <a:cubicBezTo>
                  <a:pt x="185" y="96"/>
                  <a:pt x="184" y="97"/>
                  <a:pt x="182" y="98"/>
                </a:cubicBezTo>
                <a:cubicBezTo>
                  <a:pt x="184" y="101"/>
                  <a:pt x="190" y="103"/>
                  <a:pt x="188" y="107"/>
                </a:cubicBezTo>
                <a:cubicBezTo>
                  <a:pt x="183" y="101"/>
                  <a:pt x="176" y="97"/>
                  <a:pt x="168" y="93"/>
                </a:cubicBezTo>
                <a:cubicBezTo>
                  <a:pt x="166" y="89"/>
                  <a:pt x="172" y="90"/>
                  <a:pt x="168" y="86"/>
                </a:cubicBezTo>
                <a:cubicBezTo>
                  <a:pt x="159" y="87"/>
                  <a:pt x="153" y="74"/>
                  <a:pt x="144" y="70"/>
                </a:cubicBezTo>
                <a:cubicBezTo>
                  <a:pt x="145" y="70"/>
                  <a:pt x="144" y="71"/>
                  <a:pt x="143" y="70"/>
                </a:cubicBezTo>
                <a:cubicBezTo>
                  <a:pt x="142" y="72"/>
                  <a:pt x="143" y="74"/>
                  <a:pt x="144" y="75"/>
                </a:cubicBezTo>
                <a:cubicBezTo>
                  <a:pt x="139" y="71"/>
                  <a:pt x="135" y="68"/>
                  <a:pt x="130" y="66"/>
                </a:cubicBezTo>
                <a:cubicBezTo>
                  <a:pt x="136" y="71"/>
                  <a:pt x="142" y="76"/>
                  <a:pt x="148" y="80"/>
                </a:cubicBezTo>
                <a:cubicBezTo>
                  <a:pt x="147" y="81"/>
                  <a:pt x="146" y="80"/>
                  <a:pt x="145" y="79"/>
                </a:cubicBezTo>
                <a:cubicBezTo>
                  <a:pt x="144" y="79"/>
                  <a:pt x="143" y="78"/>
                  <a:pt x="142" y="80"/>
                </a:cubicBezTo>
                <a:cubicBezTo>
                  <a:pt x="146" y="84"/>
                  <a:pt x="151" y="89"/>
                  <a:pt x="155" y="89"/>
                </a:cubicBezTo>
                <a:cubicBezTo>
                  <a:pt x="154" y="90"/>
                  <a:pt x="153" y="91"/>
                  <a:pt x="152" y="91"/>
                </a:cubicBezTo>
                <a:cubicBezTo>
                  <a:pt x="155" y="94"/>
                  <a:pt x="162" y="97"/>
                  <a:pt x="159" y="102"/>
                </a:cubicBezTo>
                <a:cubicBezTo>
                  <a:pt x="163" y="104"/>
                  <a:pt x="167" y="110"/>
                  <a:pt x="171" y="111"/>
                </a:cubicBezTo>
                <a:cubicBezTo>
                  <a:pt x="168" y="109"/>
                  <a:pt x="167" y="105"/>
                  <a:pt x="171" y="105"/>
                </a:cubicBezTo>
                <a:cubicBezTo>
                  <a:pt x="169" y="104"/>
                  <a:pt x="168" y="100"/>
                  <a:pt x="166" y="102"/>
                </a:cubicBezTo>
                <a:cubicBezTo>
                  <a:pt x="168" y="103"/>
                  <a:pt x="168" y="108"/>
                  <a:pt x="166" y="106"/>
                </a:cubicBezTo>
                <a:cubicBezTo>
                  <a:pt x="165" y="105"/>
                  <a:pt x="161" y="103"/>
                  <a:pt x="162" y="101"/>
                </a:cubicBezTo>
                <a:cubicBezTo>
                  <a:pt x="163" y="100"/>
                  <a:pt x="164" y="101"/>
                  <a:pt x="165" y="100"/>
                </a:cubicBezTo>
                <a:cubicBezTo>
                  <a:pt x="161" y="97"/>
                  <a:pt x="157" y="93"/>
                  <a:pt x="158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60" y="90"/>
                  <a:pt x="161" y="91"/>
                  <a:pt x="162" y="92"/>
                </a:cubicBezTo>
                <a:cubicBezTo>
                  <a:pt x="161" y="93"/>
                  <a:pt x="161" y="96"/>
                  <a:pt x="163" y="94"/>
                </a:cubicBezTo>
                <a:cubicBezTo>
                  <a:pt x="163" y="94"/>
                  <a:pt x="163" y="93"/>
                  <a:pt x="163" y="93"/>
                </a:cubicBezTo>
                <a:cubicBezTo>
                  <a:pt x="172" y="101"/>
                  <a:pt x="182" y="110"/>
                  <a:pt x="188" y="118"/>
                </a:cubicBezTo>
                <a:cubicBezTo>
                  <a:pt x="190" y="121"/>
                  <a:pt x="192" y="123"/>
                  <a:pt x="195" y="126"/>
                </a:cubicBezTo>
                <a:cubicBezTo>
                  <a:pt x="196" y="128"/>
                  <a:pt x="198" y="130"/>
                  <a:pt x="199" y="132"/>
                </a:cubicBezTo>
                <a:cubicBezTo>
                  <a:pt x="199" y="131"/>
                  <a:pt x="200" y="131"/>
                  <a:pt x="200" y="131"/>
                </a:cubicBezTo>
                <a:cubicBezTo>
                  <a:pt x="202" y="133"/>
                  <a:pt x="204" y="134"/>
                  <a:pt x="206" y="136"/>
                </a:cubicBezTo>
                <a:cubicBezTo>
                  <a:pt x="206" y="136"/>
                  <a:pt x="206" y="137"/>
                  <a:pt x="206" y="137"/>
                </a:cubicBezTo>
                <a:cubicBezTo>
                  <a:pt x="205" y="138"/>
                  <a:pt x="204" y="136"/>
                  <a:pt x="204" y="135"/>
                </a:cubicBezTo>
                <a:cubicBezTo>
                  <a:pt x="203" y="134"/>
                  <a:pt x="202" y="133"/>
                  <a:pt x="201" y="133"/>
                </a:cubicBezTo>
                <a:cubicBezTo>
                  <a:pt x="201" y="137"/>
                  <a:pt x="205" y="137"/>
                  <a:pt x="205" y="141"/>
                </a:cubicBezTo>
                <a:cubicBezTo>
                  <a:pt x="203" y="140"/>
                  <a:pt x="202" y="136"/>
                  <a:pt x="200" y="137"/>
                </a:cubicBezTo>
                <a:cubicBezTo>
                  <a:pt x="202" y="139"/>
                  <a:pt x="202" y="140"/>
                  <a:pt x="200" y="140"/>
                </a:cubicBezTo>
                <a:cubicBezTo>
                  <a:pt x="205" y="143"/>
                  <a:pt x="210" y="145"/>
                  <a:pt x="215" y="148"/>
                </a:cubicBezTo>
                <a:cubicBezTo>
                  <a:pt x="210" y="144"/>
                  <a:pt x="208" y="141"/>
                  <a:pt x="207" y="137"/>
                </a:cubicBezTo>
                <a:cubicBezTo>
                  <a:pt x="218" y="146"/>
                  <a:pt x="229" y="154"/>
                  <a:pt x="237" y="164"/>
                </a:cubicBezTo>
                <a:cubicBezTo>
                  <a:pt x="242" y="163"/>
                  <a:pt x="247" y="166"/>
                  <a:pt x="249" y="171"/>
                </a:cubicBezTo>
                <a:cubicBezTo>
                  <a:pt x="241" y="175"/>
                  <a:pt x="232" y="158"/>
                  <a:pt x="224" y="158"/>
                </a:cubicBezTo>
                <a:cubicBezTo>
                  <a:pt x="233" y="168"/>
                  <a:pt x="244" y="179"/>
                  <a:pt x="254" y="189"/>
                </a:cubicBezTo>
                <a:cubicBezTo>
                  <a:pt x="251" y="187"/>
                  <a:pt x="247" y="185"/>
                  <a:pt x="244" y="186"/>
                </a:cubicBezTo>
                <a:cubicBezTo>
                  <a:pt x="243" y="185"/>
                  <a:pt x="246" y="183"/>
                  <a:pt x="243" y="181"/>
                </a:cubicBezTo>
                <a:cubicBezTo>
                  <a:pt x="231" y="173"/>
                  <a:pt x="219" y="160"/>
                  <a:pt x="208" y="152"/>
                </a:cubicBezTo>
                <a:cubicBezTo>
                  <a:pt x="210" y="154"/>
                  <a:pt x="211" y="156"/>
                  <a:pt x="211" y="158"/>
                </a:cubicBezTo>
                <a:cubicBezTo>
                  <a:pt x="210" y="157"/>
                  <a:pt x="209" y="155"/>
                  <a:pt x="207" y="155"/>
                </a:cubicBezTo>
                <a:cubicBezTo>
                  <a:pt x="206" y="154"/>
                  <a:pt x="205" y="153"/>
                  <a:pt x="204" y="151"/>
                </a:cubicBezTo>
                <a:cubicBezTo>
                  <a:pt x="205" y="151"/>
                  <a:pt x="206" y="151"/>
                  <a:pt x="207" y="150"/>
                </a:cubicBezTo>
                <a:cubicBezTo>
                  <a:pt x="206" y="149"/>
                  <a:pt x="206" y="149"/>
                  <a:pt x="206" y="149"/>
                </a:cubicBezTo>
                <a:cubicBezTo>
                  <a:pt x="207" y="149"/>
                  <a:pt x="207" y="149"/>
                  <a:pt x="207" y="149"/>
                </a:cubicBezTo>
                <a:cubicBezTo>
                  <a:pt x="205" y="146"/>
                  <a:pt x="203" y="146"/>
                  <a:pt x="202" y="145"/>
                </a:cubicBezTo>
                <a:cubicBezTo>
                  <a:pt x="200" y="144"/>
                  <a:pt x="199" y="143"/>
                  <a:pt x="198" y="142"/>
                </a:cubicBezTo>
                <a:cubicBezTo>
                  <a:pt x="199" y="141"/>
                  <a:pt x="199" y="140"/>
                  <a:pt x="199" y="140"/>
                </a:cubicBezTo>
                <a:cubicBezTo>
                  <a:pt x="195" y="136"/>
                  <a:pt x="191" y="137"/>
                  <a:pt x="188" y="135"/>
                </a:cubicBezTo>
                <a:cubicBezTo>
                  <a:pt x="190" y="137"/>
                  <a:pt x="193" y="141"/>
                  <a:pt x="196" y="143"/>
                </a:cubicBezTo>
                <a:cubicBezTo>
                  <a:pt x="195" y="143"/>
                  <a:pt x="195" y="143"/>
                  <a:pt x="195" y="143"/>
                </a:cubicBezTo>
                <a:cubicBezTo>
                  <a:pt x="191" y="141"/>
                  <a:pt x="185" y="134"/>
                  <a:pt x="179" y="132"/>
                </a:cubicBezTo>
                <a:cubicBezTo>
                  <a:pt x="183" y="131"/>
                  <a:pt x="177" y="127"/>
                  <a:pt x="177" y="124"/>
                </a:cubicBezTo>
                <a:cubicBezTo>
                  <a:pt x="175" y="126"/>
                  <a:pt x="173" y="125"/>
                  <a:pt x="171" y="123"/>
                </a:cubicBezTo>
                <a:cubicBezTo>
                  <a:pt x="168" y="121"/>
                  <a:pt x="166" y="119"/>
                  <a:pt x="166" y="122"/>
                </a:cubicBezTo>
                <a:cubicBezTo>
                  <a:pt x="166" y="124"/>
                  <a:pt x="172" y="124"/>
                  <a:pt x="170" y="129"/>
                </a:cubicBezTo>
                <a:cubicBezTo>
                  <a:pt x="166" y="127"/>
                  <a:pt x="157" y="120"/>
                  <a:pt x="157" y="115"/>
                </a:cubicBezTo>
                <a:cubicBezTo>
                  <a:pt x="159" y="117"/>
                  <a:pt x="160" y="116"/>
                  <a:pt x="160" y="115"/>
                </a:cubicBezTo>
                <a:cubicBezTo>
                  <a:pt x="161" y="114"/>
                  <a:pt x="162" y="113"/>
                  <a:pt x="163" y="114"/>
                </a:cubicBezTo>
                <a:cubicBezTo>
                  <a:pt x="155" y="108"/>
                  <a:pt x="144" y="100"/>
                  <a:pt x="138" y="92"/>
                </a:cubicBezTo>
                <a:cubicBezTo>
                  <a:pt x="136" y="92"/>
                  <a:pt x="136" y="92"/>
                  <a:pt x="136" y="93"/>
                </a:cubicBezTo>
                <a:cubicBezTo>
                  <a:pt x="136" y="93"/>
                  <a:pt x="136" y="94"/>
                  <a:pt x="135" y="93"/>
                </a:cubicBezTo>
                <a:cubicBezTo>
                  <a:pt x="135" y="89"/>
                  <a:pt x="130" y="86"/>
                  <a:pt x="126" y="84"/>
                </a:cubicBezTo>
                <a:cubicBezTo>
                  <a:pt x="125" y="86"/>
                  <a:pt x="131" y="85"/>
                  <a:pt x="128" y="88"/>
                </a:cubicBezTo>
                <a:cubicBezTo>
                  <a:pt x="112" y="76"/>
                  <a:pt x="103" y="64"/>
                  <a:pt x="88" y="53"/>
                </a:cubicBezTo>
                <a:cubicBezTo>
                  <a:pt x="88" y="54"/>
                  <a:pt x="91" y="56"/>
                  <a:pt x="88" y="57"/>
                </a:cubicBezTo>
                <a:cubicBezTo>
                  <a:pt x="83" y="50"/>
                  <a:pt x="82" y="50"/>
                  <a:pt x="75" y="46"/>
                </a:cubicBezTo>
                <a:cubicBezTo>
                  <a:pt x="79" y="45"/>
                  <a:pt x="73" y="43"/>
                  <a:pt x="77" y="42"/>
                </a:cubicBezTo>
                <a:cubicBezTo>
                  <a:pt x="74" y="42"/>
                  <a:pt x="73" y="40"/>
                  <a:pt x="71" y="39"/>
                </a:cubicBezTo>
                <a:cubicBezTo>
                  <a:pt x="69" y="37"/>
                  <a:pt x="67" y="35"/>
                  <a:pt x="64" y="37"/>
                </a:cubicBezTo>
                <a:cubicBezTo>
                  <a:pt x="65" y="41"/>
                  <a:pt x="76" y="46"/>
                  <a:pt x="69" y="46"/>
                </a:cubicBezTo>
                <a:cubicBezTo>
                  <a:pt x="70" y="49"/>
                  <a:pt x="71" y="48"/>
                  <a:pt x="72" y="47"/>
                </a:cubicBezTo>
                <a:cubicBezTo>
                  <a:pt x="73" y="47"/>
                  <a:pt x="74" y="47"/>
                  <a:pt x="75" y="47"/>
                </a:cubicBezTo>
                <a:cubicBezTo>
                  <a:pt x="73" y="51"/>
                  <a:pt x="79" y="51"/>
                  <a:pt x="79" y="54"/>
                </a:cubicBezTo>
                <a:cubicBezTo>
                  <a:pt x="77" y="52"/>
                  <a:pt x="76" y="52"/>
                  <a:pt x="74" y="52"/>
                </a:cubicBezTo>
                <a:cubicBezTo>
                  <a:pt x="86" y="66"/>
                  <a:pt x="102" y="76"/>
                  <a:pt x="118" y="98"/>
                </a:cubicBezTo>
                <a:cubicBezTo>
                  <a:pt x="117" y="96"/>
                  <a:pt x="116" y="97"/>
                  <a:pt x="116" y="98"/>
                </a:cubicBezTo>
                <a:cubicBezTo>
                  <a:pt x="115" y="99"/>
                  <a:pt x="115" y="100"/>
                  <a:pt x="114" y="99"/>
                </a:cubicBezTo>
                <a:cubicBezTo>
                  <a:pt x="113" y="95"/>
                  <a:pt x="107" y="96"/>
                  <a:pt x="108" y="92"/>
                </a:cubicBezTo>
                <a:cubicBezTo>
                  <a:pt x="109" y="94"/>
                  <a:pt x="111" y="95"/>
                  <a:pt x="112" y="94"/>
                </a:cubicBezTo>
                <a:cubicBezTo>
                  <a:pt x="113" y="90"/>
                  <a:pt x="105" y="91"/>
                  <a:pt x="109" y="88"/>
                </a:cubicBezTo>
                <a:cubicBezTo>
                  <a:pt x="93" y="78"/>
                  <a:pt x="79" y="61"/>
                  <a:pt x="63" y="53"/>
                </a:cubicBezTo>
                <a:cubicBezTo>
                  <a:pt x="77" y="68"/>
                  <a:pt x="93" y="78"/>
                  <a:pt x="106" y="92"/>
                </a:cubicBezTo>
                <a:cubicBezTo>
                  <a:pt x="94" y="89"/>
                  <a:pt x="84" y="77"/>
                  <a:pt x="73" y="71"/>
                </a:cubicBezTo>
                <a:cubicBezTo>
                  <a:pt x="76" y="75"/>
                  <a:pt x="75" y="74"/>
                  <a:pt x="73" y="73"/>
                </a:cubicBezTo>
                <a:cubicBezTo>
                  <a:pt x="71" y="73"/>
                  <a:pt x="70" y="73"/>
                  <a:pt x="70" y="74"/>
                </a:cubicBezTo>
                <a:cubicBezTo>
                  <a:pt x="72" y="73"/>
                  <a:pt x="75" y="77"/>
                  <a:pt x="74" y="79"/>
                </a:cubicBezTo>
                <a:cubicBezTo>
                  <a:pt x="69" y="74"/>
                  <a:pt x="64" y="73"/>
                  <a:pt x="63" y="65"/>
                </a:cubicBezTo>
                <a:cubicBezTo>
                  <a:pt x="56" y="61"/>
                  <a:pt x="50" y="56"/>
                  <a:pt x="43" y="51"/>
                </a:cubicBezTo>
                <a:cubicBezTo>
                  <a:pt x="39" y="56"/>
                  <a:pt x="48" y="58"/>
                  <a:pt x="51" y="61"/>
                </a:cubicBezTo>
                <a:cubicBezTo>
                  <a:pt x="57" y="67"/>
                  <a:pt x="63" y="76"/>
                  <a:pt x="69" y="77"/>
                </a:cubicBezTo>
                <a:cubicBezTo>
                  <a:pt x="68" y="79"/>
                  <a:pt x="70" y="80"/>
                  <a:pt x="68" y="82"/>
                </a:cubicBezTo>
                <a:cubicBezTo>
                  <a:pt x="52" y="66"/>
                  <a:pt x="39" y="54"/>
                  <a:pt x="25" y="42"/>
                </a:cubicBezTo>
                <a:cubicBezTo>
                  <a:pt x="21" y="43"/>
                  <a:pt x="18" y="41"/>
                  <a:pt x="15" y="38"/>
                </a:cubicBezTo>
                <a:cubicBezTo>
                  <a:pt x="12" y="35"/>
                  <a:pt x="9" y="32"/>
                  <a:pt x="5" y="33"/>
                </a:cubicBezTo>
                <a:cubicBezTo>
                  <a:pt x="18" y="48"/>
                  <a:pt x="27" y="48"/>
                  <a:pt x="33" y="60"/>
                </a:cubicBezTo>
                <a:cubicBezTo>
                  <a:pt x="45" y="64"/>
                  <a:pt x="53" y="76"/>
                  <a:pt x="64" y="87"/>
                </a:cubicBezTo>
                <a:cubicBezTo>
                  <a:pt x="63" y="87"/>
                  <a:pt x="62" y="86"/>
                  <a:pt x="62" y="86"/>
                </a:cubicBezTo>
                <a:cubicBezTo>
                  <a:pt x="64" y="88"/>
                  <a:pt x="66" y="88"/>
                  <a:pt x="68" y="90"/>
                </a:cubicBezTo>
                <a:cubicBezTo>
                  <a:pt x="64" y="93"/>
                  <a:pt x="72" y="96"/>
                  <a:pt x="69" y="100"/>
                </a:cubicBezTo>
                <a:cubicBezTo>
                  <a:pt x="66" y="96"/>
                  <a:pt x="62" y="92"/>
                  <a:pt x="59" y="89"/>
                </a:cubicBezTo>
                <a:cubicBezTo>
                  <a:pt x="53" y="84"/>
                  <a:pt x="41" y="73"/>
                  <a:pt x="38" y="77"/>
                </a:cubicBezTo>
                <a:cubicBezTo>
                  <a:pt x="42" y="81"/>
                  <a:pt x="54" y="91"/>
                  <a:pt x="56" y="97"/>
                </a:cubicBezTo>
                <a:cubicBezTo>
                  <a:pt x="36" y="79"/>
                  <a:pt x="22" y="63"/>
                  <a:pt x="0" y="53"/>
                </a:cubicBezTo>
                <a:cubicBezTo>
                  <a:pt x="8" y="62"/>
                  <a:pt x="15" y="73"/>
                  <a:pt x="25" y="82"/>
                </a:cubicBezTo>
                <a:cubicBezTo>
                  <a:pt x="29" y="85"/>
                  <a:pt x="34" y="87"/>
                  <a:pt x="38" y="91"/>
                </a:cubicBezTo>
                <a:cubicBezTo>
                  <a:pt x="39" y="92"/>
                  <a:pt x="38" y="94"/>
                  <a:pt x="39" y="96"/>
                </a:cubicBezTo>
                <a:cubicBezTo>
                  <a:pt x="44" y="102"/>
                  <a:pt x="54" y="108"/>
                  <a:pt x="59" y="115"/>
                </a:cubicBezTo>
                <a:cubicBezTo>
                  <a:pt x="65" y="122"/>
                  <a:pt x="74" y="128"/>
                  <a:pt x="77" y="136"/>
                </a:cubicBezTo>
                <a:cubicBezTo>
                  <a:pt x="75" y="136"/>
                  <a:pt x="74" y="132"/>
                  <a:pt x="72" y="133"/>
                </a:cubicBezTo>
                <a:cubicBezTo>
                  <a:pt x="73" y="136"/>
                  <a:pt x="76" y="136"/>
                  <a:pt x="78" y="138"/>
                </a:cubicBezTo>
                <a:cubicBezTo>
                  <a:pt x="82" y="142"/>
                  <a:pt x="85" y="149"/>
                  <a:pt x="90" y="153"/>
                </a:cubicBezTo>
                <a:cubicBezTo>
                  <a:pt x="90" y="153"/>
                  <a:pt x="92" y="153"/>
                  <a:pt x="94" y="154"/>
                </a:cubicBezTo>
                <a:cubicBezTo>
                  <a:pt x="100" y="159"/>
                  <a:pt x="104" y="166"/>
                  <a:pt x="110" y="170"/>
                </a:cubicBezTo>
                <a:cubicBezTo>
                  <a:pt x="108" y="170"/>
                  <a:pt x="107" y="171"/>
                  <a:pt x="108" y="173"/>
                </a:cubicBezTo>
                <a:cubicBezTo>
                  <a:pt x="109" y="173"/>
                  <a:pt x="110" y="172"/>
                  <a:pt x="110" y="172"/>
                </a:cubicBezTo>
                <a:cubicBezTo>
                  <a:pt x="112" y="172"/>
                  <a:pt x="113" y="171"/>
                  <a:pt x="114" y="172"/>
                </a:cubicBezTo>
                <a:cubicBezTo>
                  <a:pt x="121" y="180"/>
                  <a:pt x="129" y="193"/>
                  <a:pt x="138" y="195"/>
                </a:cubicBezTo>
                <a:cubicBezTo>
                  <a:pt x="138" y="197"/>
                  <a:pt x="139" y="197"/>
                  <a:pt x="140" y="197"/>
                </a:cubicBezTo>
                <a:cubicBezTo>
                  <a:pt x="141" y="197"/>
                  <a:pt x="143" y="197"/>
                  <a:pt x="144" y="198"/>
                </a:cubicBezTo>
                <a:cubicBezTo>
                  <a:pt x="141" y="204"/>
                  <a:pt x="155" y="213"/>
                  <a:pt x="159" y="213"/>
                </a:cubicBezTo>
                <a:cubicBezTo>
                  <a:pt x="157" y="222"/>
                  <a:pt x="173" y="225"/>
                  <a:pt x="173" y="231"/>
                </a:cubicBezTo>
                <a:cubicBezTo>
                  <a:pt x="174" y="229"/>
                  <a:pt x="175" y="229"/>
                  <a:pt x="176" y="229"/>
                </a:cubicBezTo>
                <a:cubicBezTo>
                  <a:pt x="176" y="229"/>
                  <a:pt x="177" y="230"/>
                  <a:pt x="177" y="229"/>
                </a:cubicBezTo>
                <a:cubicBezTo>
                  <a:pt x="176" y="224"/>
                  <a:pt x="165" y="219"/>
                  <a:pt x="164" y="214"/>
                </a:cubicBezTo>
                <a:cubicBezTo>
                  <a:pt x="173" y="219"/>
                  <a:pt x="181" y="228"/>
                  <a:pt x="189" y="236"/>
                </a:cubicBezTo>
                <a:cubicBezTo>
                  <a:pt x="189" y="236"/>
                  <a:pt x="189" y="236"/>
                  <a:pt x="189" y="237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192" y="238"/>
                  <a:pt x="193" y="239"/>
                  <a:pt x="195" y="240"/>
                </a:cubicBezTo>
                <a:cubicBezTo>
                  <a:pt x="196" y="241"/>
                  <a:pt x="196" y="243"/>
                  <a:pt x="197" y="244"/>
                </a:cubicBezTo>
                <a:cubicBezTo>
                  <a:pt x="192" y="243"/>
                  <a:pt x="190" y="238"/>
                  <a:pt x="186" y="236"/>
                </a:cubicBezTo>
                <a:cubicBezTo>
                  <a:pt x="184" y="234"/>
                  <a:pt x="181" y="231"/>
                  <a:pt x="179" y="229"/>
                </a:cubicBezTo>
                <a:cubicBezTo>
                  <a:pt x="177" y="231"/>
                  <a:pt x="179" y="233"/>
                  <a:pt x="177" y="235"/>
                </a:cubicBezTo>
                <a:cubicBezTo>
                  <a:pt x="180" y="239"/>
                  <a:pt x="187" y="242"/>
                  <a:pt x="187" y="246"/>
                </a:cubicBezTo>
                <a:cubicBezTo>
                  <a:pt x="186" y="245"/>
                  <a:pt x="185" y="244"/>
                  <a:pt x="184" y="245"/>
                </a:cubicBezTo>
                <a:cubicBezTo>
                  <a:pt x="186" y="247"/>
                  <a:pt x="188" y="246"/>
                  <a:pt x="188" y="244"/>
                </a:cubicBezTo>
                <a:cubicBezTo>
                  <a:pt x="193" y="245"/>
                  <a:pt x="194" y="249"/>
                  <a:pt x="198" y="250"/>
                </a:cubicBezTo>
                <a:cubicBezTo>
                  <a:pt x="201" y="252"/>
                  <a:pt x="204" y="254"/>
                  <a:pt x="206" y="255"/>
                </a:cubicBezTo>
                <a:cubicBezTo>
                  <a:pt x="207" y="258"/>
                  <a:pt x="207" y="262"/>
                  <a:pt x="206" y="264"/>
                </a:cubicBezTo>
                <a:cubicBezTo>
                  <a:pt x="209" y="270"/>
                  <a:pt x="217" y="269"/>
                  <a:pt x="223" y="276"/>
                </a:cubicBezTo>
                <a:cubicBezTo>
                  <a:pt x="223" y="279"/>
                  <a:pt x="222" y="277"/>
                  <a:pt x="220" y="280"/>
                </a:cubicBezTo>
                <a:cubicBezTo>
                  <a:pt x="224" y="288"/>
                  <a:pt x="232" y="288"/>
                  <a:pt x="238" y="290"/>
                </a:cubicBezTo>
                <a:cubicBezTo>
                  <a:pt x="235" y="280"/>
                  <a:pt x="217" y="274"/>
                  <a:pt x="216" y="264"/>
                </a:cubicBezTo>
                <a:cubicBezTo>
                  <a:pt x="229" y="279"/>
                  <a:pt x="248" y="292"/>
                  <a:pt x="248" y="299"/>
                </a:cubicBezTo>
                <a:cubicBezTo>
                  <a:pt x="244" y="296"/>
                  <a:pt x="241" y="290"/>
                  <a:pt x="238" y="293"/>
                </a:cubicBezTo>
                <a:cubicBezTo>
                  <a:pt x="243" y="294"/>
                  <a:pt x="238" y="295"/>
                  <a:pt x="239" y="297"/>
                </a:cubicBezTo>
                <a:cubicBezTo>
                  <a:pt x="240" y="304"/>
                  <a:pt x="248" y="308"/>
                  <a:pt x="254" y="312"/>
                </a:cubicBezTo>
                <a:cubicBezTo>
                  <a:pt x="258" y="310"/>
                  <a:pt x="250" y="303"/>
                  <a:pt x="249" y="299"/>
                </a:cubicBezTo>
                <a:cubicBezTo>
                  <a:pt x="255" y="306"/>
                  <a:pt x="262" y="309"/>
                  <a:pt x="267" y="320"/>
                </a:cubicBezTo>
                <a:cubicBezTo>
                  <a:pt x="265" y="321"/>
                  <a:pt x="263" y="319"/>
                  <a:pt x="261" y="317"/>
                </a:cubicBezTo>
                <a:cubicBezTo>
                  <a:pt x="259" y="316"/>
                  <a:pt x="257" y="314"/>
                  <a:pt x="255" y="315"/>
                </a:cubicBezTo>
                <a:cubicBezTo>
                  <a:pt x="256" y="315"/>
                  <a:pt x="256" y="316"/>
                  <a:pt x="256" y="316"/>
                </a:cubicBezTo>
                <a:cubicBezTo>
                  <a:pt x="252" y="312"/>
                  <a:pt x="247" y="309"/>
                  <a:pt x="245" y="309"/>
                </a:cubicBezTo>
                <a:cubicBezTo>
                  <a:pt x="250" y="314"/>
                  <a:pt x="257" y="323"/>
                  <a:pt x="263" y="325"/>
                </a:cubicBezTo>
                <a:cubicBezTo>
                  <a:pt x="270" y="334"/>
                  <a:pt x="278" y="341"/>
                  <a:pt x="283" y="346"/>
                </a:cubicBezTo>
                <a:cubicBezTo>
                  <a:pt x="285" y="343"/>
                  <a:pt x="285" y="346"/>
                  <a:pt x="289" y="347"/>
                </a:cubicBezTo>
                <a:cubicBezTo>
                  <a:pt x="282" y="340"/>
                  <a:pt x="275" y="336"/>
                  <a:pt x="273" y="326"/>
                </a:cubicBezTo>
                <a:cubicBezTo>
                  <a:pt x="274" y="325"/>
                  <a:pt x="275" y="324"/>
                  <a:pt x="276" y="324"/>
                </a:cubicBezTo>
                <a:cubicBezTo>
                  <a:pt x="276" y="325"/>
                  <a:pt x="277" y="325"/>
                  <a:pt x="277" y="326"/>
                </a:cubicBezTo>
                <a:cubicBezTo>
                  <a:pt x="273" y="327"/>
                  <a:pt x="278" y="327"/>
                  <a:pt x="278" y="327"/>
                </a:cubicBezTo>
                <a:cubicBezTo>
                  <a:pt x="279" y="328"/>
                  <a:pt x="279" y="329"/>
                  <a:pt x="280" y="331"/>
                </a:cubicBezTo>
                <a:cubicBezTo>
                  <a:pt x="280" y="332"/>
                  <a:pt x="280" y="332"/>
                  <a:pt x="281" y="332"/>
                </a:cubicBezTo>
                <a:cubicBezTo>
                  <a:pt x="281" y="332"/>
                  <a:pt x="282" y="331"/>
                  <a:pt x="282" y="332"/>
                </a:cubicBezTo>
                <a:cubicBezTo>
                  <a:pt x="281" y="334"/>
                  <a:pt x="281" y="334"/>
                  <a:pt x="281" y="334"/>
                </a:cubicBezTo>
                <a:cubicBezTo>
                  <a:pt x="289" y="344"/>
                  <a:pt x="306" y="355"/>
                  <a:pt x="313" y="368"/>
                </a:cubicBezTo>
                <a:cubicBezTo>
                  <a:pt x="310" y="368"/>
                  <a:pt x="312" y="370"/>
                  <a:pt x="312" y="371"/>
                </a:cubicBezTo>
                <a:cubicBezTo>
                  <a:pt x="309" y="367"/>
                  <a:pt x="305" y="363"/>
                  <a:pt x="300" y="363"/>
                </a:cubicBezTo>
                <a:cubicBezTo>
                  <a:pt x="300" y="362"/>
                  <a:pt x="300" y="362"/>
                  <a:pt x="300" y="362"/>
                </a:cubicBezTo>
                <a:cubicBezTo>
                  <a:pt x="300" y="356"/>
                  <a:pt x="291" y="348"/>
                  <a:pt x="285" y="351"/>
                </a:cubicBezTo>
                <a:cubicBezTo>
                  <a:pt x="291" y="360"/>
                  <a:pt x="299" y="365"/>
                  <a:pt x="305" y="368"/>
                </a:cubicBezTo>
                <a:cubicBezTo>
                  <a:pt x="306" y="368"/>
                  <a:pt x="306" y="368"/>
                  <a:pt x="306" y="368"/>
                </a:cubicBezTo>
                <a:cubicBezTo>
                  <a:pt x="304" y="370"/>
                  <a:pt x="304" y="371"/>
                  <a:pt x="304" y="372"/>
                </a:cubicBezTo>
                <a:cubicBezTo>
                  <a:pt x="296" y="364"/>
                  <a:pt x="288" y="356"/>
                  <a:pt x="279" y="350"/>
                </a:cubicBezTo>
                <a:cubicBezTo>
                  <a:pt x="276" y="351"/>
                  <a:pt x="281" y="355"/>
                  <a:pt x="278" y="353"/>
                </a:cubicBezTo>
                <a:cubicBezTo>
                  <a:pt x="269" y="345"/>
                  <a:pt x="256" y="325"/>
                  <a:pt x="248" y="327"/>
                </a:cubicBezTo>
                <a:cubicBezTo>
                  <a:pt x="272" y="353"/>
                  <a:pt x="304" y="383"/>
                  <a:pt x="330" y="410"/>
                </a:cubicBezTo>
                <a:cubicBezTo>
                  <a:pt x="349" y="429"/>
                  <a:pt x="372" y="448"/>
                  <a:pt x="391" y="465"/>
                </a:cubicBezTo>
                <a:cubicBezTo>
                  <a:pt x="421" y="490"/>
                  <a:pt x="456" y="510"/>
                  <a:pt x="485" y="537"/>
                </a:cubicBezTo>
                <a:cubicBezTo>
                  <a:pt x="549" y="593"/>
                  <a:pt x="608" y="650"/>
                  <a:pt x="664" y="711"/>
                </a:cubicBezTo>
                <a:cubicBezTo>
                  <a:pt x="684" y="732"/>
                  <a:pt x="698" y="753"/>
                  <a:pt x="718" y="774"/>
                </a:cubicBezTo>
                <a:cubicBezTo>
                  <a:pt x="730" y="788"/>
                  <a:pt x="750" y="800"/>
                  <a:pt x="762" y="809"/>
                </a:cubicBezTo>
                <a:cubicBezTo>
                  <a:pt x="777" y="819"/>
                  <a:pt x="789" y="831"/>
                  <a:pt x="802" y="835"/>
                </a:cubicBezTo>
                <a:cubicBezTo>
                  <a:pt x="813" y="839"/>
                  <a:pt x="821" y="834"/>
                  <a:pt x="831" y="834"/>
                </a:cubicBezTo>
                <a:cubicBezTo>
                  <a:pt x="829" y="831"/>
                  <a:pt x="824" y="832"/>
                  <a:pt x="825" y="828"/>
                </a:cubicBezTo>
                <a:cubicBezTo>
                  <a:pt x="830" y="826"/>
                  <a:pt x="832" y="824"/>
                  <a:pt x="833" y="827"/>
                </a:cubicBezTo>
                <a:cubicBezTo>
                  <a:pt x="836" y="825"/>
                  <a:pt x="842" y="824"/>
                  <a:pt x="842" y="821"/>
                </a:cubicBezTo>
                <a:cubicBezTo>
                  <a:pt x="837" y="820"/>
                  <a:pt x="838" y="813"/>
                  <a:pt x="833" y="812"/>
                </a:cubicBezTo>
                <a:cubicBezTo>
                  <a:pt x="838" y="810"/>
                  <a:pt x="832" y="807"/>
                  <a:pt x="833" y="805"/>
                </a:cubicBezTo>
                <a:cubicBezTo>
                  <a:pt x="834" y="805"/>
                  <a:pt x="835" y="805"/>
                  <a:pt x="836" y="805"/>
                </a:cubicBezTo>
                <a:cubicBezTo>
                  <a:pt x="839" y="805"/>
                  <a:pt x="843" y="805"/>
                  <a:pt x="843" y="802"/>
                </a:cubicBezTo>
                <a:cubicBezTo>
                  <a:pt x="842" y="799"/>
                  <a:pt x="829" y="798"/>
                  <a:pt x="832" y="790"/>
                </a:cubicBezTo>
                <a:cubicBezTo>
                  <a:pt x="834" y="790"/>
                  <a:pt x="835" y="792"/>
                  <a:pt x="837" y="794"/>
                </a:cubicBezTo>
                <a:cubicBezTo>
                  <a:pt x="838" y="790"/>
                  <a:pt x="841" y="791"/>
                  <a:pt x="843" y="792"/>
                </a:cubicBezTo>
                <a:cubicBezTo>
                  <a:pt x="845" y="793"/>
                  <a:pt x="847" y="793"/>
                  <a:pt x="849" y="792"/>
                </a:cubicBezTo>
                <a:cubicBezTo>
                  <a:pt x="850" y="787"/>
                  <a:pt x="850" y="780"/>
                  <a:pt x="856" y="777"/>
                </a:cubicBezTo>
                <a:cubicBezTo>
                  <a:pt x="859" y="756"/>
                  <a:pt x="829" y="731"/>
                  <a:pt x="815" y="713"/>
                </a:cubicBezTo>
                <a:cubicBezTo>
                  <a:pt x="815" y="715"/>
                  <a:pt x="818" y="717"/>
                  <a:pt x="816" y="719"/>
                </a:cubicBezTo>
                <a:cubicBezTo>
                  <a:pt x="808" y="710"/>
                  <a:pt x="799" y="700"/>
                  <a:pt x="792" y="690"/>
                </a:cubicBezTo>
                <a:cubicBezTo>
                  <a:pt x="798" y="694"/>
                  <a:pt x="804" y="697"/>
                  <a:pt x="810" y="698"/>
                </a:cubicBezTo>
                <a:cubicBezTo>
                  <a:pt x="821" y="700"/>
                  <a:pt x="841" y="694"/>
                  <a:pt x="851" y="685"/>
                </a:cubicBezTo>
                <a:moveTo>
                  <a:pt x="129" y="42"/>
                </a:moveTo>
                <a:cubicBezTo>
                  <a:pt x="131" y="44"/>
                  <a:pt x="132" y="45"/>
                  <a:pt x="132" y="47"/>
                </a:cubicBezTo>
                <a:cubicBezTo>
                  <a:pt x="130" y="49"/>
                  <a:pt x="127" y="44"/>
                  <a:pt x="129" y="42"/>
                </a:cubicBezTo>
                <a:moveTo>
                  <a:pt x="162" y="48"/>
                </a:moveTo>
                <a:cubicBezTo>
                  <a:pt x="163" y="51"/>
                  <a:pt x="165" y="49"/>
                  <a:pt x="166" y="51"/>
                </a:cubicBezTo>
                <a:cubicBezTo>
                  <a:pt x="165" y="55"/>
                  <a:pt x="158" y="51"/>
                  <a:pt x="162" y="48"/>
                </a:cubicBezTo>
                <a:moveTo>
                  <a:pt x="156" y="49"/>
                </a:moveTo>
                <a:cubicBezTo>
                  <a:pt x="152" y="47"/>
                  <a:pt x="149" y="49"/>
                  <a:pt x="146" y="45"/>
                </a:cubicBezTo>
                <a:cubicBezTo>
                  <a:pt x="149" y="44"/>
                  <a:pt x="152" y="44"/>
                  <a:pt x="156" y="49"/>
                </a:cubicBezTo>
                <a:moveTo>
                  <a:pt x="154" y="56"/>
                </a:moveTo>
                <a:cubicBezTo>
                  <a:pt x="149" y="55"/>
                  <a:pt x="148" y="55"/>
                  <a:pt x="143" y="49"/>
                </a:cubicBezTo>
                <a:cubicBezTo>
                  <a:pt x="148" y="44"/>
                  <a:pt x="154" y="56"/>
                  <a:pt x="160" y="60"/>
                </a:cubicBezTo>
                <a:cubicBezTo>
                  <a:pt x="158" y="62"/>
                  <a:pt x="152" y="59"/>
                  <a:pt x="154" y="56"/>
                </a:cubicBezTo>
                <a:moveTo>
                  <a:pt x="163" y="58"/>
                </a:moveTo>
                <a:cubicBezTo>
                  <a:pt x="161" y="57"/>
                  <a:pt x="162" y="56"/>
                  <a:pt x="160" y="54"/>
                </a:cubicBezTo>
                <a:cubicBezTo>
                  <a:pt x="162" y="53"/>
                  <a:pt x="163" y="55"/>
                  <a:pt x="164" y="56"/>
                </a:cubicBezTo>
                <a:cubicBezTo>
                  <a:pt x="165" y="57"/>
                  <a:pt x="165" y="58"/>
                  <a:pt x="166" y="57"/>
                </a:cubicBezTo>
                <a:cubicBezTo>
                  <a:pt x="168" y="59"/>
                  <a:pt x="164" y="59"/>
                  <a:pt x="163" y="58"/>
                </a:cubicBezTo>
                <a:moveTo>
                  <a:pt x="166" y="48"/>
                </a:moveTo>
                <a:cubicBezTo>
                  <a:pt x="163" y="47"/>
                  <a:pt x="168" y="45"/>
                  <a:pt x="165" y="44"/>
                </a:cubicBezTo>
                <a:cubicBezTo>
                  <a:pt x="166" y="42"/>
                  <a:pt x="168" y="44"/>
                  <a:pt x="170" y="46"/>
                </a:cubicBezTo>
                <a:cubicBezTo>
                  <a:pt x="169" y="46"/>
                  <a:pt x="167" y="47"/>
                  <a:pt x="166" y="48"/>
                </a:cubicBezTo>
                <a:moveTo>
                  <a:pt x="177" y="43"/>
                </a:moveTo>
                <a:cubicBezTo>
                  <a:pt x="174" y="47"/>
                  <a:pt x="173" y="42"/>
                  <a:pt x="172" y="39"/>
                </a:cubicBezTo>
                <a:cubicBezTo>
                  <a:pt x="174" y="38"/>
                  <a:pt x="176" y="42"/>
                  <a:pt x="177" y="43"/>
                </a:cubicBezTo>
                <a:moveTo>
                  <a:pt x="177" y="56"/>
                </a:moveTo>
                <a:cubicBezTo>
                  <a:pt x="175" y="54"/>
                  <a:pt x="174" y="53"/>
                  <a:pt x="172" y="51"/>
                </a:cubicBezTo>
                <a:cubicBezTo>
                  <a:pt x="173" y="50"/>
                  <a:pt x="174" y="51"/>
                  <a:pt x="175" y="51"/>
                </a:cubicBezTo>
                <a:cubicBezTo>
                  <a:pt x="176" y="52"/>
                  <a:pt x="177" y="52"/>
                  <a:pt x="178" y="50"/>
                </a:cubicBezTo>
                <a:cubicBezTo>
                  <a:pt x="180" y="52"/>
                  <a:pt x="179" y="54"/>
                  <a:pt x="177" y="56"/>
                </a:cubicBezTo>
                <a:moveTo>
                  <a:pt x="156" y="88"/>
                </a:moveTo>
                <a:cubicBezTo>
                  <a:pt x="154" y="87"/>
                  <a:pt x="151" y="87"/>
                  <a:pt x="149" y="83"/>
                </a:cubicBezTo>
                <a:cubicBezTo>
                  <a:pt x="150" y="82"/>
                  <a:pt x="151" y="82"/>
                  <a:pt x="152" y="82"/>
                </a:cubicBezTo>
                <a:cubicBezTo>
                  <a:pt x="153" y="83"/>
                  <a:pt x="154" y="84"/>
                  <a:pt x="156" y="86"/>
                </a:cubicBezTo>
                <a:cubicBezTo>
                  <a:pt x="156" y="86"/>
                  <a:pt x="157" y="87"/>
                  <a:pt x="156" y="88"/>
                </a:cubicBezTo>
                <a:moveTo>
                  <a:pt x="185" y="26"/>
                </a:moveTo>
                <a:cubicBezTo>
                  <a:pt x="194" y="28"/>
                  <a:pt x="198" y="35"/>
                  <a:pt x="207" y="44"/>
                </a:cubicBezTo>
                <a:cubicBezTo>
                  <a:pt x="199" y="42"/>
                  <a:pt x="191" y="34"/>
                  <a:pt x="185" y="26"/>
                </a:cubicBezTo>
                <a:moveTo>
                  <a:pt x="232" y="155"/>
                </a:moveTo>
                <a:cubicBezTo>
                  <a:pt x="226" y="148"/>
                  <a:pt x="219" y="147"/>
                  <a:pt x="212" y="137"/>
                </a:cubicBezTo>
                <a:cubicBezTo>
                  <a:pt x="216" y="138"/>
                  <a:pt x="224" y="144"/>
                  <a:pt x="229" y="149"/>
                </a:cubicBezTo>
                <a:cubicBezTo>
                  <a:pt x="231" y="151"/>
                  <a:pt x="235" y="153"/>
                  <a:pt x="232" y="155"/>
                </a:cubicBezTo>
                <a:moveTo>
                  <a:pt x="26" y="46"/>
                </a:moveTo>
                <a:cubicBezTo>
                  <a:pt x="27" y="45"/>
                  <a:pt x="28" y="46"/>
                  <a:pt x="28" y="47"/>
                </a:cubicBezTo>
                <a:cubicBezTo>
                  <a:pt x="29" y="48"/>
                  <a:pt x="28" y="49"/>
                  <a:pt x="26" y="46"/>
                </a:cubicBezTo>
                <a:moveTo>
                  <a:pt x="57" y="76"/>
                </a:moveTo>
                <a:cubicBezTo>
                  <a:pt x="59" y="76"/>
                  <a:pt x="59" y="76"/>
                  <a:pt x="59" y="77"/>
                </a:cubicBezTo>
                <a:cubicBezTo>
                  <a:pt x="59" y="78"/>
                  <a:pt x="58" y="79"/>
                  <a:pt x="57" y="76"/>
                </a:cubicBezTo>
                <a:moveTo>
                  <a:pt x="72" y="97"/>
                </a:moveTo>
                <a:cubicBezTo>
                  <a:pt x="70" y="98"/>
                  <a:pt x="70" y="94"/>
                  <a:pt x="69" y="94"/>
                </a:cubicBezTo>
                <a:cubicBezTo>
                  <a:pt x="70" y="93"/>
                  <a:pt x="71" y="94"/>
                  <a:pt x="72" y="93"/>
                </a:cubicBezTo>
                <a:cubicBezTo>
                  <a:pt x="72" y="93"/>
                  <a:pt x="73" y="94"/>
                  <a:pt x="73" y="94"/>
                </a:cubicBezTo>
                <a:cubicBezTo>
                  <a:pt x="72" y="95"/>
                  <a:pt x="72" y="96"/>
                  <a:pt x="72" y="97"/>
                </a:cubicBezTo>
                <a:moveTo>
                  <a:pt x="69" y="88"/>
                </a:moveTo>
                <a:cubicBezTo>
                  <a:pt x="71" y="86"/>
                  <a:pt x="72" y="90"/>
                  <a:pt x="74" y="91"/>
                </a:cubicBezTo>
                <a:cubicBezTo>
                  <a:pt x="72" y="92"/>
                  <a:pt x="71" y="88"/>
                  <a:pt x="69" y="88"/>
                </a:cubicBezTo>
                <a:moveTo>
                  <a:pt x="77" y="78"/>
                </a:moveTo>
                <a:cubicBezTo>
                  <a:pt x="81" y="76"/>
                  <a:pt x="85" y="83"/>
                  <a:pt x="89" y="84"/>
                </a:cubicBezTo>
                <a:cubicBezTo>
                  <a:pt x="85" y="86"/>
                  <a:pt x="78" y="82"/>
                  <a:pt x="77" y="78"/>
                </a:cubicBezTo>
                <a:moveTo>
                  <a:pt x="78" y="96"/>
                </a:moveTo>
                <a:cubicBezTo>
                  <a:pt x="79" y="96"/>
                  <a:pt x="79" y="96"/>
                  <a:pt x="80" y="96"/>
                </a:cubicBezTo>
                <a:cubicBezTo>
                  <a:pt x="81" y="95"/>
                  <a:pt x="79" y="94"/>
                  <a:pt x="78" y="93"/>
                </a:cubicBezTo>
                <a:cubicBezTo>
                  <a:pt x="80" y="92"/>
                  <a:pt x="82" y="94"/>
                  <a:pt x="84" y="96"/>
                </a:cubicBezTo>
                <a:cubicBezTo>
                  <a:pt x="82" y="98"/>
                  <a:pt x="80" y="98"/>
                  <a:pt x="78" y="96"/>
                </a:cubicBezTo>
                <a:moveTo>
                  <a:pt x="91" y="114"/>
                </a:moveTo>
                <a:cubicBezTo>
                  <a:pt x="85" y="116"/>
                  <a:pt x="86" y="107"/>
                  <a:pt x="81" y="105"/>
                </a:cubicBezTo>
                <a:cubicBezTo>
                  <a:pt x="85" y="105"/>
                  <a:pt x="89" y="107"/>
                  <a:pt x="92" y="111"/>
                </a:cubicBezTo>
                <a:cubicBezTo>
                  <a:pt x="90" y="112"/>
                  <a:pt x="87" y="111"/>
                  <a:pt x="91" y="114"/>
                </a:cubicBezTo>
                <a:moveTo>
                  <a:pt x="103" y="156"/>
                </a:moveTo>
                <a:cubicBezTo>
                  <a:pt x="106" y="157"/>
                  <a:pt x="110" y="159"/>
                  <a:pt x="110" y="161"/>
                </a:cubicBezTo>
                <a:cubicBezTo>
                  <a:pt x="108" y="162"/>
                  <a:pt x="106" y="157"/>
                  <a:pt x="103" y="156"/>
                </a:cubicBezTo>
                <a:moveTo>
                  <a:pt x="378" y="415"/>
                </a:moveTo>
                <a:cubicBezTo>
                  <a:pt x="379" y="416"/>
                  <a:pt x="380" y="417"/>
                  <a:pt x="380" y="419"/>
                </a:cubicBezTo>
                <a:cubicBezTo>
                  <a:pt x="380" y="418"/>
                  <a:pt x="379" y="418"/>
                  <a:pt x="379" y="418"/>
                </a:cubicBezTo>
                <a:cubicBezTo>
                  <a:pt x="379" y="417"/>
                  <a:pt x="379" y="416"/>
                  <a:pt x="378" y="415"/>
                </a:cubicBezTo>
                <a:moveTo>
                  <a:pt x="352" y="412"/>
                </a:moveTo>
                <a:cubicBezTo>
                  <a:pt x="350" y="411"/>
                  <a:pt x="347" y="410"/>
                  <a:pt x="345" y="409"/>
                </a:cubicBezTo>
                <a:cubicBezTo>
                  <a:pt x="346" y="408"/>
                  <a:pt x="347" y="408"/>
                  <a:pt x="348" y="407"/>
                </a:cubicBezTo>
                <a:cubicBezTo>
                  <a:pt x="349" y="408"/>
                  <a:pt x="350" y="409"/>
                  <a:pt x="352" y="410"/>
                </a:cubicBezTo>
                <a:cubicBezTo>
                  <a:pt x="352" y="411"/>
                  <a:pt x="352" y="411"/>
                  <a:pt x="352" y="412"/>
                </a:cubicBezTo>
                <a:moveTo>
                  <a:pt x="296" y="251"/>
                </a:moveTo>
                <a:cubicBezTo>
                  <a:pt x="292" y="254"/>
                  <a:pt x="293" y="248"/>
                  <a:pt x="289" y="246"/>
                </a:cubicBezTo>
                <a:cubicBezTo>
                  <a:pt x="293" y="244"/>
                  <a:pt x="295" y="250"/>
                  <a:pt x="296" y="251"/>
                </a:cubicBezTo>
                <a:moveTo>
                  <a:pt x="289" y="245"/>
                </a:moveTo>
                <a:cubicBezTo>
                  <a:pt x="288" y="245"/>
                  <a:pt x="288" y="244"/>
                  <a:pt x="287" y="244"/>
                </a:cubicBezTo>
                <a:cubicBezTo>
                  <a:pt x="288" y="243"/>
                  <a:pt x="288" y="243"/>
                  <a:pt x="289" y="242"/>
                </a:cubicBezTo>
                <a:cubicBezTo>
                  <a:pt x="289" y="243"/>
                  <a:pt x="290" y="243"/>
                  <a:pt x="290" y="244"/>
                </a:cubicBezTo>
                <a:cubicBezTo>
                  <a:pt x="290" y="244"/>
                  <a:pt x="289" y="245"/>
                  <a:pt x="289" y="245"/>
                </a:cubicBezTo>
                <a:moveTo>
                  <a:pt x="300" y="256"/>
                </a:moveTo>
                <a:cubicBezTo>
                  <a:pt x="303" y="257"/>
                  <a:pt x="306" y="259"/>
                  <a:pt x="307" y="262"/>
                </a:cubicBezTo>
                <a:cubicBezTo>
                  <a:pt x="303" y="262"/>
                  <a:pt x="303" y="261"/>
                  <a:pt x="301" y="263"/>
                </a:cubicBezTo>
                <a:cubicBezTo>
                  <a:pt x="300" y="263"/>
                  <a:pt x="300" y="262"/>
                  <a:pt x="299" y="262"/>
                </a:cubicBezTo>
                <a:cubicBezTo>
                  <a:pt x="300" y="261"/>
                  <a:pt x="300" y="261"/>
                  <a:pt x="299" y="260"/>
                </a:cubicBezTo>
                <a:cubicBezTo>
                  <a:pt x="304" y="261"/>
                  <a:pt x="301" y="259"/>
                  <a:pt x="300" y="256"/>
                </a:cubicBezTo>
                <a:moveTo>
                  <a:pt x="303" y="278"/>
                </a:moveTo>
                <a:cubicBezTo>
                  <a:pt x="306" y="276"/>
                  <a:pt x="299" y="276"/>
                  <a:pt x="303" y="273"/>
                </a:cubicBezTo>
                <a:cubicBezTo>
                  <a:pt x="307" y="276"/>
                  <a:pt x="309" y="280"/>
                  <a:pt x="308" y="283"/>
                </a:cubicBezTo>
                <a:cubicBezTo>
                  <a:pt x="308" y="284"/>
                  <a:pt x="300" y="285"/>
                  <a:pt x="306" y="287"/>
                </a:cubicBezTo>
                <a:cubicBezTo>
                  <a:pt x="300" y="286"/>
                  <a:pt x="298" y="278"/>
                  <a:pt x="296" y="275"/>
                </a:cubicBezTo>
                <a:cubicBezTo>
                  <a:pt x="298" y="272"/>
                  <a:pt x="300" y="276"/>
                  <a:pt x="303" y="278"/>
                </a:cubicBezTo>
                <a:moveTo>
                  <a:pt x="361" y="307"/>
                </a:moveTo>
                <a:cubicBezTo>
                  <a:pt x="360" y="306"/>
                  <a:pt x="359" y="305"/>
                  <a:pt x="358" y="303"/>
                </a:cubicBezTo>
                <a:cubicBezTo>
                  <a:pt x="360" y="304"/>
                  <a:pt x="361" y="306"/>
                  <a:pt x="361" y="307"/>
                </a:cubicBezTo>
                <a:moveTo>
                  <a:pt x="671" y="514"/>
                </a:moveTo>
                <a:cubicBezTo>
                  <a:pt x="673" y="510"/>
                  <a:pt x="668" y="512"/>
                  <a:pt x="666" y="510"/>
                </a:cubicBezTo>
                <a:cubicBezTo>
                  <a:pt x="668" y="509"/>
                  <a:pt x="668" y="507"/>
                  <a:pt x="667" y="506"/>
                </a:cubicBezTo>
                <a:cubicBezTo>
                  <a:pt x="675" y="509"/>
                  <a:pt x="683" y="520"/>
                  <a:pt x="687" y="525"/>
                </a:cubicBezTo>
                <a:cubicBezTo>
                  <a:pt x="686" y="526"/>
                  <a:pt x="683" y="521"/>
                  <a:pt x="681" y="520"/>
                </a:cubicBezTo>
                <a:cubicBezTo>
                  <a:pt x="681" y="520"/>
                  <a:pt x="680" y="520"/>
                  <a:pt x="680" y="521"/>
                </a:cubicBezTo>
                <a:cubicBezTo>
                  <a:pt x="678" y="521"/>
                  <a:pt x="677" y="522"/>
                  <a:pt x="675" y="519"/>
                </a:cubicBezTo>
                <a:cubicBezTo>
                  <a:pt x="675" y="522"/>
                  <a:pt x="681" y="525"/>
                  <a:pt x="683" y="528"/>
                </a:cubicBezTo>
                <a:cubicBezTo>
                  <a:pt x="674" y="527"/>
                  <a:pt x="665" y="516"/>
                  <a:pt x="656" y="508"/>
                </a:cubicBezTo>
                <a:cubicBezTo>
                  <a:pt x="663" y="508"/>
                  <a:pt x="665" y="512"/>
                  <a:pt x="671" y="514"/>
                </a:cubicBezTo>
                <a:moveTo>
                  <a:pt x="662" y="505"/>
                </a:moveTo>
                <a:cubicBezTo>
                  <a:pt x="664" y="505"/>
                  <a:pt x="665" y="506"/>
                  <a:pt x="665" y="507"/>
                </a:cubicBezTo>
                <a:cubicBezTo>
                  <a:pt x="666" y="508"/>
                  <a:pt x="665" y="509"/>
                  <a:pt x="662" y="505"/>
                </a:cubicBezTo>
                <a:moveTo>
                  <a:pt x="728" y="540"/>
                </a:moveTo>
                <a:cubicBezTo>
                  <a:pt x="729" y="539"/>
                  <a:pt x="730" y="541"/>
                  <a:pt x="731" y="542"/>
                </a:cubicBezTo>
                <a:cubicBezTo>
                  <a:pt x="729" y="543"/>
                  <a:pt x="728" y="542"/>
                  <a:pt x="728" y="540"/>
                </a:cubicBezTo>
                <a:moveTo>
                  <a:pt x="374" y="353"/>
                </a:moveTo>
                <a:cubicBezTo>
                  <a:pt x="374" y="353"/>
                  <a:pt x="380" y="357"/>
                  <a:pt x="378" y="360"/>
                </a:cubicBezTo>
                <a:cubicBezTo>
                  <a:pt x="379" y="359"/>
                  <a:pt x="369" y="349"/>
                  <a:pt x="374" y="353"/>
                </a:cubicBezTo>
                <a:moveTo>
                  <a:pt x="390" y="316"/>
                </a:moveTo>
                <a:cubicBezTo>
                  <a:pt x="390" y="316"/>
                  <a:pt x="390" y="316"/>
                  <a:pt x="390" y="316"/>
                </a:cubicBezTo>
                <a:cubicBezTo>
                  <a:pt x="390" y="316"/>
                  <a:pt x="390" y="316"/>
                  <a:pt x="390" y="316"/>
                </a:cubicBezTo>
                <a:cubicBezTo>
                  <a:pt x="390" y="316"/>
                  <a:pt x="390" y="316"/>
                  <a:pt x="390" y="316"/>
                </a:cubicBezTo>
                <a:moveTo>
                  <a:pt x="346" y="327"/>
                </a:moveTo>
                <a:cubicBezTo>
                  <a:pt x="343" y="324"/>
                  <a:pt x="341" y="324"/>
                  <a:pt x="339" y="322"/>
                </a:cubicBezTo>
                <a:cubicBezTo>
                  <a:pt x="341" y="323"/>
                  <a:pt x="344" y="322"/>
                  <a:pt x="346" y="322"/>
                </a:cubicBezTo>
                <a:cubicBezTo>
                  <a:pt x="347" y="323"/>
                  <a:pt x="349" y="326"/>
                  <a:pt x="350" y="324"/>
                </a:cubicBezTo>
                <a:cubicBezTo>
                  <a:pt x="349" y="324"/>
                  <a:pt x="348" y="323"/>
                  <a:pt x="348" y="322"/>
                </a:cubicBezTo>
                <a:cubicBezTo>
                  <a:pt x="349" y="322"/>
                  <a:pt x="350" y="323"/>
                  <a:pt x="351" y="325"/>
                </a:cubicBezTo>
                <a:cubicBezTo>
                  <a:pt x="349" y="325"/>
                  <a:pt x="347" y="327"/>
                  <a:pt x="346" y="327"/>
                </a:cubicBezTo>
                <a:moveTo>
                  <a:pt x="325" y="362"/>
                </a:moveTo>
                <a:cubicBezTo>
                  <a:pt x="321" y="361"/>
                  <a:pt x="326" y="355"/>
                  <a:pt x="328" y="362"/>
                </a:cubicBezTo>
                <a:cubicBezTo>
                  <a:pt x="328" y="363"/>
                  <a:pt x="327" y="362"/>
                  <a:pt x="326" y="361"/>
                </a:cubicBezTo>
                <a:cubicBezTo>
                  <a:pt x="325" y="361"/>
                  <a:pt x="324" y="360"/>
                  <a:pt x="325" y="362"/>
                </a:cubicBezTo>
                <a:moveTo>
                  <a:pt x="325" y="282"/>
                </a:moveTo>
                <a:cubicBezTo>
                  <a:pt x="324" y="284"/>
                  <a:pt x="323" y="283"/>
                  <a:pt x="322" y="282"/>
                </a:cubicBezTo>
                <a:cubicBezTo>
                  <a:pt x="321" y="280"/>
                  <a:pt x="321" y="279"/>
                  <a:pt x="320" y="280"/>
                </a:cubicBezTo>
                <a:cubicBezTo>
                  <a:pt x="319" y="278"/>
                  <a:pt x="324" y="279"/>
                  <a:pt x="326" y="280"/>
                </a:cubicBezTo>
                <a:cubicBezTo>
                  <a:pt x="325" y="281"/>
                  <a:pt x="325" y="282"/>
                  <a:pt x="325" y="282"/>
                </a:cubicBezTo>
                <a:moveTo>
                  <a:pt x="359" y="306"/>
                </a:moveTo>
                <a:cubicBezTo>
                  <a:pt x="359" y="307"/>
                  <a:pt x="360" y="308"/>
                  <a:pt x="361" y="309"/>
                </a:cubicBezTo>
                <a:cubicBezTo>
                  <a:pt x="361" y="309"/>
                  <a:pt x="361" y="309"/>
                  <a:pt x="361" y="309"/>
                </a:cubicBezTo>
                <a:cubicBezTo>
                  <a:pt x="359" y="308"/>
                  <a:pt x="359" y="307"/>
                  <a:pt x="359" y="306"/>
                </a:cubicBezTo>
                <a:moveTo>
                  <a:pt x="322" y="284"/>
                </a:moveTo>
                <a:cubicBezTo>
                  <a:pt x="321" y="286"/>
                  <a:pt x="319" y="282"/>
                  <a:pt x="318" y="281"/>
                </a:cubicBezTo>
                <a:cubicBezTo>
                  <a:pt x="319" y="279"/>
                  <a:pt x="321" y="283"/>
                  <a:pt x="322" y="284"/>
                </a:cubicBezTo>
                <a:moveTo>
                  <a:pt x="326" y="351"/>
                </a:moveTo>
                <a:cubicBezTo>
                  <a:pt x="325" y="351"/>
                  <a:pt x="324" y="351"/>
                  <a:pt x="323" y="350"/>
                </a:cubicBezTo>
                <a:cubicBezTo>
                  <a:pt x="322" y="349"/>
                  <a:pt x="321" y="349"/>
                  <a:pt x="320" y="350"/>
                </a:cubicBezTo>
                <a:cubicBezTo>
                  <a:pt x="320" y="347"/>
                  <a:pt x="319" y="345"/>
                  <a:pt x="316" y="342"/>
                </a:cubicBezTo>
                <a:cubicBezTo>
                  <a:pt x="319" y="342"/>
                  <a:pt x="325" y="347"/>
                  <a:pt x="326" y="351"/>
                </a:cubicBezTo>
                <a:moveTo>
                  <a:pt x="321" y="374"/>
                </a:moveTo>
                <a:cubicBezTo>
                  <a:pt x="321" y="372"/>
                  <a:pt x="316" y="371"/>
                  <a:pt x="318" y="367"/>
                </a:cubicBezTo>
                <a:cubicBezTo>
                  <a:pt x="321" y="369"/>
                  <a:pt x="324" y="372"/>
                  <a:pt x="321" y="374"/>
                </a:cubicBezTo>
                <a:moveTo>
                  <a:pt x="318" y="375"/>
                </a:moveTo>
                <a:cubicBezTo>
                  <a:pt x="319" y="375"/>
                  <a:pt x="320" y="376"/>
                  <a:pt x="321" y="377"/>
                </a:cubicBezTo>
                <a:cubicBezTo>
                  <a:pt x="321" y="378"/>
                  <a:pt x="320" y="379"/>
                  <a:pt x="318" y="375"/>
                </a:cubicBezTo>
                <a:moveTo>
                  <a:pt x="322" y="375"/>
                </a:moveTo>
                <a:cubicBezTo>
                  <a:pt x="323" y="372"/>
                  <a:pt x="335" y="383"/>
                  <a:pt x="331" y="385"/>
                </a:cubicBezTo>
                <a:cubicBezTo>
                  <a:pt x="328" y="381"/>
                  <a:pt x="325" y="377"/>
                  <a:pt x="322" y="375"/>
                </a:cubicBezTo>
                <a:moveTo>
                  <a:pt x="329" y="306"/>
                </a:moveTo>
                <a:cubicBezTo>
                  <a:pt x="332" y="306"/>
                  <a:pt x="332" y="307"/>
                  <a:pt x="333" y="309"/>
                </a:cubicBezTo>
                <a:cubicBezTo>
                  <a:pt x="330" y="311"/>
                  <a:pt x="330" y="308"/>
                  <a:pt x="329" y="306"/>
                </a:cubicBezTo>
                <a:moveTo>
                  <a:pt x="340" y="392"/>
                </a:moveTo>
                <a:cubicBezTo>
                  <a:pt x="337" y="391"/>
                  <a:pt x="334" y="389"/>
                  <a:pt x="332" y="385"/>
                </a:cubicBezTo>
                <a:cubicBezTo>
                  <a:pt x="335" y="385"/>
                  <a:pt x="340" y="390"/>
                  <a:pt x="340" y="392"/>
                </a:cubicBezTo>
                <a:moveTo>
                  <a:pt x="363" y="406"/>
                </a:moveTo>
                <a:cubicBezTo>
                  <a:pt x="369" y="406"/>
                  <a:pt x="365" y="412"/>
                  <a:pt x="363" y="406"/>
                </a:cubicBezTo>
                <a:moveTo>
                  <a:pt x="354" y="409"/>
                </a:moveTo>
                <a:cubicBezTo>
                  <a:pt x="354" y="409"/>
                  <a:pt x="354" y="409"/>
                  <a:pt x="354" y="409"/>
                </a:cubicBezTo>
                <a:cubicBezTo>
                  <a:pt x="353" y="408"/>
                  <a:pt x="353" y="407"/>
                  <a:pt x="352" y="406"/>
                </a:cubicBezTo>
                <a:cubicBezTo>
                  <a:pt x="353" y="404"/>
                  <a:pt x="358" y="408"/>
                  <a:pt x="354" y="409"/>
                </a:cubicBezTo>
                <a:moveTo>
                  <a:pt x="346" y="400"/>
                </a:moveTo>
                <a:cubicBezTo>
                  <a:pt x="347" y="399"/>
                  <a:pt x="349" y="400"/>
                  <a:pt x="350" y="402"/>
                </a:cubicBezTo>
                <a:cubicBezTo>
                  <a:pt x="351" y="403"/>
                  <a:pt x="351" y="405"/>
                  <a:pt x="348" y="402"/>
                </a:cubicBezTo>
                <a:cubicBezTo>
                  <a:pt x="346" y="402"/>
                  <a:pt x="347" y="401"/>
                  <a:pt x="346" y="400"/>
                </a:cubicBezTo>
                <a:moveTo>
                  <a:pt x="352" y="394"/>
                </a:moveTo>
                <a:cubicBezTo>
                  <a:pt x="353" y="393"/>
                  <a:pt x="354" y="394"/>
                  <a:pt x="355" y="395"/>
                </a:cubicBezTo>
                <a:cubicBezTo>
                  <a:pt x="355" y="396"/>
                  <a:pt x="354" y="397"/>
                  <a:pt x="352" y="394"/>
                </a:cubicBezTo>
                <a:moveTo>
                  <a:pt x="358" y="412"/>
                </a:moveTo>
                <a:cubicBezTo>
                  <a:pt x="359" y="412"/>
                  <a:pt x="360" y="413"/>
                  <a:pt x="361" y="414"/>
                </a:cubicBezTo>
                <a:cubicBezTo>
                  <a:pt x="360" y="413"/>
                  <a:pt x="359" y="413"/>
                  <a:pt x="358" y="412"/>
                </a:cubicBezTo>
                <a:moveTo>
                  <a:pt x="377" y="423"/>
                </a:moveTo>
                <a:cubicBezTo>
                  <a:pt x="378" y="424"/>
                  <a:pt x="379" y="425"/>
                  <a:pt x="379" y="426"/>
                </a:cubicBezTo>
                <a:cubicBezTo>
                  <a:pt x="378" y="425"/>
                  <a:pt x="378" y="425"/>
                  <a:pt x="378" y="425"/>
                </a:cubicBezTo>
                <a:cubicBezTo>
                  <a:pt x="378" y="425"/>
                  <a:pt x="378" y="424"/>
                  <a:pt x="377" y="423"/>
                </a:cubicBezTo>
                <a:moveTo>
                  <a:pt x="383" y="426"/>
                </a:moveTo>
                <a:cubicBezTo>
                  <a:pt x="381" y="425"/>
                  <a:pt x="379" y="419"/>
                  <a:pt x="376" y="422"/>
                </a:cubicBezTo>
                <a:cubicBezTo>
                  <a:pt x="373" y="417"/>
                  <a:pt x="367" y="414"/>
                  <a:pt x="368" y="409"/>
                </a:cubicBezTo>
                <a:cubicBezTo>
                  <a:pt x="375" y="415"/>
                  <a:pt x="378" y="420"/>
                  <a:pt x="383" y="426"/>
                </a:cubicBezTo>
                <a:moveTo>
                  <a:pt x="717" y="524"/>
                </a:moveTo>
                <a:cubicBezTo>
                  <a:pt x="722" y="521"/>
                  <a:pt x="725" y="527"/>
                  <a:pt x="727" y="529"/>
                </a:cubicBezTo>
                <a:cubicBezTo>
                  <a:pt x="732" y="533"/>
                  <a:pt x="738" y="539"/>
                  <a:pt x="743" y="543"/>
                </a:cubicBezTo>
                <a:cubicBezTo>
                  <a:pt x="733" y="543"/>
                  <a:pt x="728" y="531"/>
                  <a:pt x="717" y="524"/>
                </a:cubicBezTo>
                <a:moveTo>
                  <a:pt x="679" y="506"/>
                </a:moveTo>
                <a:cubicBezTo>
                  <a:pt x="683" y="509"/>
                  <a:pt x="689" y="512"/>
                  <a:pt x="690" y="518"/>
                </a:cubicBezTo>
                <a:cubicBezTo>
                  <a:pt x="700" y="524"/>
                  <a:pt x="707" y="532"/>
                  <a:pt x="716" y="540"/>
                </a:cubicBezTo>
                <a:cubicBezTo>
                  <a:pt x="712" y="541"/>
                  <a:pt x="710" y="537"/>
                  <a:pt x="707" y="535"/>
                </a:cubicBezTo>
                <a:cubicBezTo>
                  <a:pt x="698" y="528"/>
                  <a:pt x="691" y="524"/>
                  <a:pt x="681" y="513"/>
                </a:cubicBezTo>
                <a:cubicBezTo>
                  <a:pt x="675" y="507"/>
                  <a:pt x="667" y="500"/>
                  <a:pt x="662" y="493"/>
                </a:cubicBezTo>
                <a:cubicBezTo>
                  <a:pt x="667" y="492"/>
                  <a:pt x="673" y="501"/>
                  <a:pt x="679" y="506"/>
                </a:cubicBezTo>
                <a:moveTo>
                  <a:pt x="662" y="491"/>
                </a:moveTo>
                <a:cubicBezTo>
                  <a:pt x="658" y="493"/>
                  <a:pt x="658" y="490"/>
                  <a:pt x="656" y="487"/>
                </a:cubicBezTo>
                <a:cubicBezTo>
                  <a:pt x="658" y="485"/>
                  <a:pt x="660" y="490"/>
                  <a:pt x="662" y="491"/>
                </a:cubicBezTo>
                <a:moveTo>
                  <a:pt x="656" y="494"/>
                </a:moveTo>
                <a:cubicBezTo>
                  <a:pt x="651" y="497"/>
                  <a:pt x="649" y="490"/>
                  <a:pt x="646" y="487"/>
                </a:cubicBezTo>
                <a:cubicBezTo>
                  <a:pt x="650" y="486"/>
                  <a:pt x="654" y="491"/>
                  <a:pt x="656" y="494"/>
                </a:cubicBezTo>
                <a:moveTo>
                  <a:pt x="381" y="298"/>
                </a:moveTo>
                <a:cubicBezTo>
                  <a:pt x="381" y="298"/>
                  <a:pt x="381" y="298"/>
                  <a:pt x="381" y="299"/>
                </a:cubicBezTo>
                <a:cubicBezTo>
                  <a:pt x="381" y="299"/>
                  <a:pt x="381" y="300"/>
                  <a:pt x="381" y="301"/>
                </a:cubicBezTo>
                <a:cubicBezTo>
                  <a:pt x="380" y="300"/>
                  <a:pt x="379" y="298"/>
                  <a:pt x="377" y="297"/>
                </a:cubicBezTo>
                <a:cubicBezTo>
                  <a:pt x="378" y="298"/>
                  <a:pt x="378" y="297"/>
                  <a:pt x="379" y="297"/>
                </a:cubicBezTo>
                <a:cubicBezTo>
                  <a:pt x="380" y="297"/>
                  <a:pt x="380" y="296"/>
                  <a:pt x="381" y="298"/>
                </a:cubicBezTo>
                <a:moveTo>
                  <a:pt x="364" y="280"/>
                </a:moveTo>
                <a:cubicBezTo>
                  <a:pt x="368" y="285"/>
                  <a:pt x="373" y="290"/>
                  <a:pt x="377" y="296"/>
                </a:cubicBezTo>
                <a:cubicBezTo>
                  <a:pt x="377" y="297"/>
                  <a:pt x="377" y="297"/>
                  <a:pt x="377" y="297"/>
                </a:cubicBezTo>
                <a:cubicBezTo>
                  <a:pt x="372" y="292"/>
                  <a:pt x="367" y="287"/>
                  <a:pt x="361" y="282"/>
                </a:cubicBezTo>
                <a:cubicBezTo>
                  <a:pt x="363" y="281"/>
                  <a:pt x="363" y="281"/>
                  <a:pt x="364" y="280"/>
                </a:cubicBezTo>
                <a:moveTo>
                  <a:pt x="357" y="271"/>
                </a:moveTo>
                <a:cubicBezTo>
                  <a:pt x="357" y="272"/>
                  <a:pt x="357" y="272"/>
                  <a:pt x="357" y="272"/>
                </a:cubicBezTo>
                <a:cubicBezTo>
                  <a:pt x="356" y="271"/>
                  <a:pt x="356" y="271"/>
                  <a:pt x="355" y="270"/>
                </a:cubicBezTo>
                <a:cubicBezTo>
                  <a:pt x="356" y="270"/>
                  <a:pt x="356" y="270"/>
                  <a:pt x="357" y="271"/>
                </a:cubicBezTo>
                <a:moveTo>
                  <a:pt x="285" y="196"/>
                </a:moveTo>
                <a:cubicBezTo>
                  <a:pt x="289" y="200"/>
                  <a:pt x="302" y="209"/>
                  <a:pt x="301" y="216"/>
                </a:cubicBezTo>
                <a:cubicBezTo>
                  <a:pt x="297" y="211"/>
                  <a:pt x="292" y="210"/>
                  <a:pt x="292" y="205"/>
                </a:cubicBezTo>
                <a:cubicBezTo>
                  <a:pt x="288" y="203"/>
                  <a:pt x="282" y="200"/>
                  <a:pt x="285" y="196"/>
                </a:cubicBezTo>
                <a:moveTo>
                  <a:pt x="264" y="199"/>
                </a:moveTo>
                <a:cubicBezTo>
                  <a:pt x="263" y="199"/>
                  <a:pt x="262" y="199"/>
                  <a:pt x="261" y="199"/>
                </a:cubicBezTo>
                <a:cubicBezTo>
                  <a:pt x="261" y="197"/>
                  <a:pt x="260" y="196"/>
                  <a:pt x="259" y="194"/>
                </a:cubicBezTo>
                <a:cubicBezTo>
                  <a:pt x="261" y="196"/>
                  <a:pt x="262" y="197"/>
                  <a:pt x="264" y="199"/>
                </a:cubicBezTo>
                <a:moveTo>
                  <a:pt x="248" y="194"/>
                </a:moveTo>
                <a:cubicBezTo>
                  <a:pt x="254" y="195"/>
                  <a:pt x="261" y="208"/>
                  <a:pt x="268" y="203"/>
                </a:cubicBezTo>
                <a:cubicBezTo>
                  <a:pt x="277" y="212"/>
                  <a:pt x="285" y="221"/>
                  <a:pt x="292" y="229"/>
                </a:cubicBezTo>
                <a:cubicBezTo>
                  <a:pt x="301" y="241"/>
                  <a:pt x="309" y="244"/>
                  <a:pt x="318" y="251"/>
                </a:cubicBezTo>
                <a:cubicBezTo>
                  <a:pt x="319" y="251"/>
                  <a:pt x="320" y="251"/>
                  <a:pt x="320" y="251"/>
                </a:cubicBezTo>
                <a:cubicBezTo>
                  <a:pt x="320" y="250"/>
                  <a:pt x="321" y="249"/>
                  <a:pt x="323" y="251"/>
                </a:cubicBezTo>
                <a:cubicBezTo>
                  <a:pt x="326" y="248"/>
                  <a:pt x="321" y="248"/>
                  <a:pt x="322" y="246"/>
                </a:cubicBezTo>
                <a:cubicBezTo>
                  <a:pt x="324" y="246"/>
                  <a:pt x="324" y="249"/>
                  <a:pt x="327" y="248"/>
                </a:cubicBezTo>
                <a:cubicBezTo>
                  <a:pt x="325" y="240"/>
                  <a:pt x="311" y="236"/>
                  <a:pt x="313" y="226"/>
                </a:cubicBezTo>
                <a:cubicBezTo>
                  <a:pt x="318" y="229"/>
                  <a:pt x="321" y="234"/>
                  <a:pt x="325" y="238"/>
                </a:cubicBezTo>
                <a:cubicBezTo>
                  <a:pt x="325" y="238"/>
                  <a:pt x="325" y="238"/>
                  <a:pt x="325" y="238"/>
                </a:cubicBezTo>
                <a:cubicBezTo>
                  <a:pt x="326" y="238"/>
                  <a:pt x="326" y="238"/>
                  <a:pt x="326" y="238"/>
                </a:cubicBezTo>
                <a:cubicBezTo>
                  <a:pt x="327" y="240"/>
                  <a:pt x="329" y="242"/>
                  <a:pt x="330" y="243"/>
                </a:cubicBezTo>
                <a:cubicBezTo>
                  <a:pt x="331" y="245"/>
                  <a:pt x="333" y="247"/>
                  <a:pt x="334" y="247"/>
                </a:cubicBezTo>
                <a:cubicBezTo>
                  <a:pt x="337" y="251"/>
                  <a:pt x="341" y="254"/>
                  <a:pt x="345" y="256"/>
                </a:cubicBezTo>
                <a:cubicBezTo>
                  <a:pt x="346" y="261"/>
                  <a:pt x="348" y="266"/>
                  <a:pt x="353" y="270"/>
                </a:cubicBezTo>
                <a:cubicBezTo>
                  <a:pt x="353" y="271"/>
                  <a:pt x="354" y="271"/>
                  <a:pt x="354" y="271"/>
                </a:cubicBezTo>
                <a:cubicBezTo>
                  <a:pt x="357" y="274"/>
                  <a:pt x="362" y="277"/>
                  <a:pt x="359" y="281"/>
                </a:cubicBezTo>
                <a:cubicBezTo>
                  <a:pt x="356" y="278"/>
                  <a:pt x="353" y="276"/>
                  <a:pt x="351" y="276"/>
                </a:cubicBezTo>
                <a:cubicBezTo>
                  <a:pt x="361" y="284"/>
                  <a:pt x="370" y="293"/>
                  <a:pt x="375" y="299"/>
                </a:cubicBezTo>
                <a:cubicBezTo>
                  <a:pt x="377" y="299"/>
                  <a:pt x="379" y="301"/>
                  <a:pt x="382" y="303"/>
                </a:cubicBezTo>
                <a:cubicBezTo>
                  <a:pt x="383" y="305"/>
                  <a:pt x="384" y="307"/>
                  <a:pt x="386" y="308"/>
                </a:cubicBezTo>
                <a:cubicBezTo>
                  <a:pt x="387" y="308"/>
                  <a:pt x="387" y="308"/>
                  <a:pt x="387" y="308"/>
                </a:cubicBezTo>
                <a:cubicBezTo>
                  <a:pt x="388" y="310"/>
                  <a:pt x="389" y="312"/>
                  <a:pt x="390" y="314"/>
                </a:cubicBezTo>
                <a:cubicBezTo>
                  <a:pt x="389" y="313"/>
                  <a:pt x="386" y="311"/>
                  <a:pt x="386" y="310"/>
                </a:cubicBezTo>
                <a:cubicBezTo>
                  <a:pt x="385" y="311"/>
                  <a:pt x="385" y="311"/>
                  <a:pt x="384" y="312"/>
                </a:cubicBezTo>
                <a:cubicBezTo>
                  <a:pt x="381" y="309"/>
                  <a:pt x="378" y="307"/>
                  <a:pt x="375" y="305"/>
                </a:cubicBezTo>
                <a:cubicBezTo>
                  <a:pt x="374" y="306"/>
                  <a:pt x="371" y="305"/>
                  <a:pt x="368" y="303"/>
                </a:cubicBezTo>
                <a:cubicBezTo>
                  <a:pt x="365" y="301"/>
                  <a:pt x="362" y="300"/>
                  <a:pt x="360" y="301"/>
                </a:cubicBezTo>
                <a:cubicBezTo>
                  <a:pt x="361" y="300"/>
                  <a:pt x="361" y="299"/>
                  <a:pt x="362" y="299"/>
                </a:cubicBezTo>
                <a:cubicBezTo>
                  <a:pt x="363" y="300"/>
                  <a:pt x="365" y="301"/>
                  <a:pt x="367" y="299"/>
                </a:cubicBezTo>
                <a:cubicBezTo>
                  <a:pt x="365" y="297"/>
                  <a:pt x="364" y="296"/>
                  <a:pt x="362" y="295"/>
                </a:cubicBezTo>
                <a:cubicBezTo>
                  <a:pt x="356" y="288"/>
                  <a:pt x="347" y="281"/>
                  <a:pt x="343" y="278"/>
                </a:cubicBezTo>
                <a:cubicBezTo>
                  <a:pt x="345" y="284"/>
                  <a:pt x="353" y="285"/>
                  <a:pt x="352" y="292"/>
                </a:cubicBezTo>
                <a:cubicBezTo>
                  <a:pt x="356" y="293"/>
                  <a:pt x="360" y="296"/>
                  <a:pt x="359" y="300"/>
                </a:cubicBezTo>
                <a:cubicBezTo>
                  <a:pt x="353" y="297"/>
                  <a:pt x="351" y="291"/>
                  <a:pt x="344" y="292"/>
                </a:cubicBezTo>
                <a:cubicBezTo>
                  <a:pt x="345" y="290"/>
                  <a:pt x="339" y="286"/>
                  <a:pt x="343" y="286"/>
                </a:cubicBezTo>
                <a:cubicBezTo>
                  <a:pt x="335" y="278"/>
                  <a:pt x="322" y="258"/>
                  <a:pt x="305" y="257"/>
                </a:cubicBezTo>
                <a:cubicBezTo>
                  <a:pt x="307" y="254"/>
                  <a:pt x="301" y="251"/>
                  <a:pt x="301" y="247"/>
                </a:cubicBezTo>
                <a:cubicBezTo>
                  <a:pt x="306" y="248"/>
                  <a:pt x="308" y="250"/>
                  <a:pt x="311" y="252"/>
                </a:cubicBezTo>
                <a:cubicBezTo>
                  <a:pt x="310" y="248"/>
                  <a:pt x="303" y="244"/>
                  <a:pt x="300" y="240"/>
                </a:cubicBezTo>
                <a:cubicBezTo>
                  <a:pt x="292" y="235"/>
                  <a:pt x="306" y="245"/>
                  <a:pt x="304" y="247"/>
                </a:cubicBezTo>
                <a:cubicBezTo>
                  <a:pt x="301" y="245"/>
                  <a:pt x="298" y="240"/>
                  <a:pt x="295" y="240"/>
                </a:cubicBezTo>
                <a:cubicBezTo>
                  <a:pt x="297" y="241"/>
                  <a:pt x="300" y="243"/>
                  <a:pt x="297" y="244"/>
                </a:cubicBezTo>
                <a:cubicBezTo>
                  <a:pt x="285" y="235"/>
                  <a:pt x="273" y="213"/>
                  <a:pt x="259" y="208"/>
                </a:cubicBezTo>
                <a:cubicBezTo>
                  <a:pt x="262" y="210"/>
                  <a:pt x="258" y="210"/>
                  <a:pt x="257" y="211"/>
                </a:cubicBezTo>
                <a:cubicBezTo>
                  <a:pt x="261" y="213"/>
                  <a:pt x="257" y="216"/>
                  <a:pt x="257" y="220"/>
                </a:cubicBezTo>
                <a:cubicBezTo>
                  <a:pt x="252" y="218"/>
                  <a:pt x="249" y="213"/>
                  <a:pt x="246" y="208"/>
                </a:cubicBezTo>
                <a:cubicBezTo>
                  <a:pt x="247" y="208"/>
                  <a:pt x="247" y="208"/>
                  <a:pt x="247" y="208"/>
                </a:cubicBezTo>
                <a:cubicBezTo>
                  <a:pt x="246" y="207"/>
                  <a:pt x="246" y="206"/>
                  <a:pt x="247" y="205"/>
                </a:cubicBezTo>
                <a:cubicBezTo>
                  <a:pt x="247" y="205"/>
                  <a:pt x="248" y="206"/>
                  <a:pt x="249" y="206"/>
                </a:cubicBezTo>
                <a:cubicBezTo>
                  <a:pt x="249" y="203"/>
                  <a:pt x="247" y="204"/>
                  <a:pt x="246" y="204"/>
                </a:cubicBezTo>
                <a:cubicBezTo>
                  <a:pt x="245" y="204"/>
                  <a:pt x="244" y="205"/>
                  <a:pt x="243" y="204"/>
                </a:cubicBezTo>
                <a:cubicBezTo>
                  <a:pt x="242" y="203"/>
                  <a:pt x="242" y="203"/>
                  <a:pt x="242" y="203"/>
                </a:cubicBezTo>
                <a:cubicBezTo>
                  <a:pt x="243" y="202"/>
                  <a:pt x="244" y="202"/>
                  <a:pt x="245" y="202"/>
                </a:cubicBezTo>
                <a:cubicBezTo>
                  <a:pt x="242" y="202"/>
                  <a:pt x="239" y="196"/>
                  <a:pt x="237" y="197"/>
                </a:cubicBezTo>
                <a:cubicBezTo>
                  <a:pt x="237" y="198"/>
                  <a:pt x="237" y="198"/>
                  <a:pt x="236" y="199"/>
                </a:cubicBezTo>
                <a:cubicBezTo>
                  <a:pt x="237" y="200"/>
                  <a:pt x="239" y="202"/>
                  <a:pt x="240" y="203"/>
                </a:cubicBezTo>
                <a:cubicBezTo>
                  <a:pt x="239" y="205"/>
                  <a:pt x="238" y="204"/>
                  <a:pt x="236" y="204"/>
                </a:cubicBezTo>
                <a:cubicBezTo>
                  <a:pt x="235" y="204"/>
                  <a:pt x="235" y="204"/>
                  <a:pt x="235" y="204"/>
                </a:cubicBezTo>
                <a:cubicBezTo>
                  <a:pt x="235" y="203"/>
                  <a:pt x="236" y="202"/>
                  <a:pt x="234" y="201"/>
                </a:cubicBezTo>
                <a:cubicBezTo>
                  <a:pt x="234" y="200"/>
                  <a:pt x="234" y="200"/>
                  <a:pt x="234" y="200"/>
                </a:cubicBezTo>
                <a:cubicBezTo>
                  <a:pt x="232" y="197"/>
                  <a:pt x="228" y="195"/>
                  <a:pt x="225" y="192"/>
                </a:cubicBezTo>
                <a:cubicBezTo>
                  <a:pt x="226" y="191"/>
                  <a:pt x="226" y="191"/>
                  <a:pt x="226" y="191"/>
                </a:cubicBezTo>
                <a:cubicBezTo>
                  <a:pt x="228" y="194"/>
                  <a:pt x="232" y="197"/>
                  <a:pt x="234" y="198"/>
                </a:cubicBezTo>
                <a:cubicBezTo>
                  <a:pt x="233" y="195"/>
                  <a:pt x="235" y="192"/>
                  <a:pt x="235" y="189"/>
                </a:cubicBezTo>
                <a:cubicBezTo>
                  <a:pt x="234" y="187"/>
                  <a:pt x="228" y="185"/>
                  <a:pt x="231" y="183"/>
                </a:cubicBezTo>
                <a:cubicBezTo>
                  <a:pt x="231" y="183"/>
                  <a:pt x="231" y="183"/>
                  <a:pt x="231" y="183"/>
                </a:cubicBezTo>
                <a:cubicBezTo>
                  <a:pt x="233" y="186"/>
                  <a:pt x="235" y="189"/>
                  <a:pt x="238" y="191"/>
                </a:cubicBezTo>
                <a:cubicBezTo>
                  <a:pt x="238" y="191"/>
                  <a:pt x="238" y="191"/>
                  <a:pt x="238" y="191"/>
                </a:cubicBezTo>
                <a:cubicBezTo>
                  <a:pt x="243" y="198"/>
                  <a:pt x="249" y="205"/>
                  <a:pt x="256" y="207"/>
                </a:cubicBezTo>
                <a:cubicBezTo>
                  <a:pt x="257" y="208"/>
                  <a:pt x="257" y="208"/>
                  <a:pt x="257" y="208"/>
                </a:cubicBezTo>
                <a:cubicBezTo>
                  <a:pt x="257" y="208"/>
                  <a:pt x="257" y="208"/>
                  <a:pt x="257" y="208"/>
                </a:cubicBezTo>
                <a:cubicBezTo>
                  <a:pt x="257" y="208"/>
                  <a:pt x="257" y="208"/>
                  <a:pt x="257" y="208"/>
                </a:cubicBezTo>
                <a:cubicBezTo>
                  <a:pt x="257" y="207"/>
                  <a:pt x="257" y="207"/>
                  <a:pt x="257" y="207"/>
                </a:cubicBezTo>
                <a:cubicBezTo>
                  <a:pt x="256" y="206"/>
                  <a:pt x="256" y="205"/>
                  <a:pt x="255" y="205"/>
                </a:cubicBezTo>
                <a:cubicBezTo>
                  <a:pt x="255" y="204"/>
                  <a:pt x="257" y="204"/>
                  <a:pt x="259" y="205"/>
                </a:cubicBezTo>
                <a:cubicBezTo>
                  <a:pt x="256" y="201"/>
                  <a:pt x="251" y="199"/>
                  <a:pt x="248" y="196"/>
                </a:cubicBezTo>
                <a:cubicBezTo>
                  <a:pt x="248" y="194"/>
                  <a:pt x="248" y="194"/>
                  <a:pt x="248" y="194"/>
                </a:cubicBezTo>
                <a:moveTo>
                  <a:pt x="267" y="228"/>
                </a:moveTo>
                <a:cubicBezTo>
                  <a:pt x="269" y="227"/>
                  <a:pt x="270" y="227"/>
                  <a:pt x="269" y="226"/>
                </a:cubicBezTo>
                <a:cubicBezTo>
                  <a:pt x="274" y="224"/>
                  <a:pt x="275" y="232"/>
                  <a:pt x="276" y="234"/>
                </a:cubicBezTo>
                <a:cubicBezTo>
                  <a:pt x="275" y="235"/>
                  <a:pt x="274" y="234"/>
                  <a:pt x="273" y="234"/>
                </a:cubicBezTo>
                <a:cubicBezTo>
                  <a:pt x="273" y="235"/>
                  <a:pt x="273" y="236"/>
                  <a:pt x="272" y="237"/>
                </a:cubicBezTo>
                <a:cubicBezTo>
                  <a:pt x="271" y="235"/>
                  <a:pt x="269" y="234"/>
                  <a:pt x="268" y="233"/>
                </a:cubicBezTo>
                <a:cubicBezTo>
                  <a:pt x="271" y="231"/>
                  <a:pt x="270" y="229"/>
                  <a:pt x="267" y="228"/>
                </a:cubicBezTo>
                <a:moveTo>
                  <a:pt x="276" y="261"/>
                </a:moveTo>
                <a:cubicBezTo>
                  <a:pt x="274" y="262"/>
                  <a:pt x="274" y="261"/>
                  <a:pt x="274" y="260"/>
                </a:cubicBezTo>
                <a:cubicBezTo>
                  <a:pt x="274" y="259"/>
                  <a:pt x="276" y="258"/>
                  <a:pt x="276" y="261"/>
                </a:cubicBezTo>
                <a:moveTo>
                  <a:pt x="257" y="259"/>
                </a:moveTo>
                <a:cubicBezTo>
                  <a:pt x="259" y="261"/>
                  <a:pt x="265" y="266"/>
                  <a:pt x="265" y="268"/>
                </a:cubicBezTo>
                <a:cubicBezTo>
                  <a:pt x="265" y="268"/>
                  <a:pt x="256" y="262"/>
                  <a:pt x="254" y="258"/>
                </a:cubicBezTo>
                <a:cubicBezTo>
                  <a:pt x="253" y="255"/>
                  <a:pt x="259" y="260"/>
                  <a:pt x="265" y="264"/>
                </a:cubicBezTo>
                <a:cubicBezTo>
                  <a:pt x="273" y="271"/>
                  <a:pt x="280" y="279"/>
                  <a:pt x="257" y="259"/>
                </a:cubicBezTo>
                <a:moveTo>
                  <a:pt x="253" y="230"/>
                </a:moveTo>
                <a:cubicBezTo>
                  <a:pt x="250" y="226"/>
                  <a:pt x="244" y="225"/>
                  <a:pt x="241" y="221"/>
                </a:cubicBezTo>
                <a:cubicBezTo>
                  <a:pt x="240" y="220"/>
                  <a:pt x="241" y="218"/>
                  <a:pt x="239" y="217"/>
                </a:cubicBezTo>
                <a:cubicBezTo>
                  <a:pt x="239" y="216"/>
                  <a:pt x="238" y="216"/>
                  <a:pt x="238" y="215"/>
                </a:cubicBezTo>
                <a:cubicBezTo>
                  <a:pt x="242" y="218"/>
                  <a:pt x="246" y="220"/>
                  <a:pt x="250" y="222"/>
                </a:cubicBezTo>
                <a:cubicBezTo>
                  <a:pt x="252" y="225"/>
                  <a:pt x="253" y="227"/>
                  <a:pt x="253" y="230"/>
                </a:cubicBezTo>
                <a:moveTo>
                  <a:pt x="252" y="257"/>
                </a:moveTo>
                <a:cubicBezTo>
                  <a:pt x="250" y="254"/>
                  <a:pt x="248" y="252"/>
                  <a:pt x="246" y="249"/>
                </a:cubicBezTo>
                <a:cubicBezTo>
                  <a:pt x="248" y="251"/>
                  <a:pt x="250" y="252"/>
                  <a:pt x="252" y="254"/>
                </a:cubicBezTo>
                <a:cubicBezTo>
                  <a:pt x="252" y="255"/>
                  <a:pt x="255" y="256"/>
                  <a:pt x="252" y="257"/>
                </a:cubicBezTo>
                <a:moveTo>
                  <a:pt x="231" y="246"/>
                </a:moveTo>
                <a:cubicBezTo>
                  <a:pt x="230" y="246"/>
                  <a:pt x="230" y="245"/>
                  <a:pt x="230" y="245"/>
                </a:cubicBezTo>
                <a:cubicBezTo>
                  <a:pt x="231" y="245"/>
                  <a:pt x="231" y="246"/>
                  <a:pt x="232" y="246"/>
                </a:cubicBezTo>
                <a:cubicBezTo>
                  <a:pt x="232" y="246"/>
                  <a:pt x="231" y="246"/>
                  <a:pt x="231" y="246"/>
                </a:cubicBezTo>
                <a:moveTo>
                  <a:pt x="178" y="172"/>
                </a:moveTo>
                <a:cubicBezTo>
                  <a:pt x="180" y="171"/>
                  <a:pt x="181" y="172"/>
                  <a:pt x="182" y="174"/>
                </a:cubicBezTo>
                <a:cubicBezTo>
                  <a:pt x="180" y="174"/>
                  <a:pt x="181" y="171"/>
                  <a:pt x="178" y="172"/>
                </a:cubicBezTo>
                <a:cubicBezTo>
                  <a:pt x="178" y="172"/>
                  <a:pt x="178" y="172"/>
                  <a:pt x="178" y="172"/>
                </a:cubicBezTo>
                <a:moveTo>
                  <a:pt x="252" y="235"/>
                </a:moveTo>
                <a:cubicBezTo>
                  <a:pt x="251" y="238"/>
                  <a:pt x="248" y="236"/>
                  <a:pt x="251" y="238"/>
                </a:cubicBezTo>
                <a:cubicBezTo>
                  <a:pt x="249" y="239"/>
                  <a:pt x="244" y="235"/>
                  <a:pt x="241" y="232"/>
                </a:cubicBezTo>
                <a:cubicBezTo>
                  <a:pt x="241" y="232"/>
                  <a:pt x="241" y="232"/>
                  <a:pt x="241" y="232"/>
                </a:cubicBezTo>
                <a:cubicBezTo>
                  <a:pt x="240" y="231"/>
                  <a:pt x="239" y="230"/>
                  <a:pt x="238" y="229"/>
                </a:cubicBezTo>
                <a:cubicBezTo>
                  <a:pt x="236" y="227"/>
                  <a:pt x="236" y="226"/>
                  <a:pt x="243" y="230"/>
                </a:cubicBezTo>
                <a:cubicBezTo>
                  <a:pt x="244" y="228"/>
                  <a:pt x="238" y="225"/>
                  <a:pt x="237" y="223"/>
                </a:cubicBezTo>
                <a:cubicBezTo>
                  <a:pt x="240" y="221"/>
                  <a:pt x="244" y="226"/>
                  <a:pt x="248" y="228"/>
                </a:cubicBezTo>
                <a:cubicBezTo>
                  <a:pt x="244" y="229"/>
                  <a:pt x="250" y="235"/>
                  <a:pt x="252" y="235"/>
                </a:cubicBezTo>
                <a:moveTo>
                  <a:pt x="250" y="229"/>
                </a:moveTo>
                <a:cubicBezTo>
                  <a:pt x="251" y="229"/>
                  <a:pt x="252" y="230"/>
                  <a:pt x="252" y="231"/>
                </a:cubicBezTo>
                <a:cubicBezTo>
                  <a:pt x="252" y="231"/>
                  <a:pt x="251" y="232"/>
                  <a:pt x="251" y="232"/>
                </a:cubicBezTo>
                <a:cubicBezTo>
                  <a:pt x="249" y="231"/>
                  <a:pt x="249" y="230"/>
                  <a:pt x="250" y="229"/>
                </a:cubicBezTo>
                <a:moveTo>
                  <a:pt x="227" y="212"/>
                </a:moveTo>
                <a:cubicBezTo>
                  <a:pt x="223" y="213"/>
                  <a:pt x="219" y="209"/>
                  <a:pt x="214" y="206"/>
                </a:cubicBezTo>
                <a:cubicBezTo>
                  <a:pt x="214" y="205"/>
                  <a:pt x="214" y="204"/>
                  <a:pt x="212" y="203"/>
                </a:cubicBezTo>
                <a:cubicBezTo>
                  <a:pt x="211" y="203"/>
                  <a:pt x="211" y="203"/>
                  <a:pt x="211" y="203"/>
                </a:cubicBezTo>
                <a:cubicBezTo>
                  <a:pt x="210" y="202"/>
                  <a:pt x="210" y="201"/>
                  <a:pt x="209" y="201"/>
                </a:cubicBezTo>
                <a:cubicBezTo>
                  <a:pt x="215" y="199"/>
                  <a:pt x="221" y="207"/>
                  <a:pt x="227" y="212"/>
                </a:cubicBezTo>
                <a:moveTo>
                  <a:pt x="237" y="245"/>
                </a:moveTo>
                <a:cubicBezTo>
                  <a:pt x="236" y="244"/>
                  <a:pt x="235" y="242"/>
                  <a:pt x="235" y="241"/>
                </a:cubicBezTo>
                <a:cubicBezTo>
                  <a:pt x="236" y="242"/>
                  <a:pt x="237" y="243"/>
                  <a:pt x="238" y="245"/>
                </a:cubicBezTo>
                <a:cubicBezTo>
                  <a:pt x="237" y="245"/>
                  <a:pt x="237" y="245"/>
                  <a:pt x="237" y="245"/>
                </a:cubicBezTo>
                <a:moveTo>
                  <a:pt x="215" y="175"/>
                </a:moveTo>
                <a:cubicBezTo>
                  <a:pt x="216" y="175"/>
                  <a:pt x="216" y="175"/>
                  <a:pt x="217" y="176"/>
                </a:cubicBezTo>
                <a:cubicBezTo>
                  <a:pt x="216" y="176"/>
                  <a:pt x="216" y="176"/>
                  <a:pt x="215" y="175"/>
                </a:cubicBezTo>
                <a:moveTo>
                  <a:pt x="194" y="165"/>
                </a:moveTo>
                <a:cubicBezTo>
                  <a:pt x="192" y="163"/>
                  <a:pt x="191" y="160"/>
                  <a:pt x="190" y="159"/>
                </a:cubicBezTo>
                <a:cubicBezTo>
                  <a:pt x="193" y="160"/>
                  <a:pt x="194" y="162"/>
                  <a:pt x="194" y="165"/>
                </a:cubicBezTo>
                <a:moveTo>
                  <a:pt x="194" y="165"/>
                </a:moveTo>
                <a:cubicBezTo>
                  <a:pt x="194" y="165"/>
                  <a:pt x="193" y="166"/>
                  <a:pt x="193" y="167"/>
                </a:cubicBezTo>
                <a:cubicBezTo>
                  <a:pt x="194" y="168"/>
                  <a:pt x="194" y="169"/>
                  <a:pt x="195" y="170"/>
                </a:cubicBezTo>
                <a:cubicBezTo>
                  <a:pt x="194" y="170"/>
                  <a:pt x="192" y="168"/>
                  <a:pt x="190" y="166"/>
                </a:cubicBezTo>
                <a:cubicBezTo>
                  <a:pt x="188" y="164"/>
                  <a:pt x="186" y="162"/>
                  <a:pt x="184" y="163"/>
                </a:cubicBezTo>
                <a:cubicBezTo>
                  <a:pt x="185" y="161"/>
                  <a:pt x="183" y="159"/>
                  <a:pt x="180" y="156"/>
                </a:cubicBezTo>
                <a:cubicBezTo>
                  <a:pt x="182" y="157"/>
                  <a:pt x="185" y="157"/>
                  <a:pt x="188" y="158"/>
                </a:cubicBezTo>
                <a:cubicBezTo>
                  <a:pt x="187" y="158"/>
                  <a:pt x="187" y="158"/>
                  <a:pt x="187" y="158"/>
                </a:cubicBezTo>
                <a:cubicBezTo>
                  <a:pt x="188" y="160"/>
                  <a:pt x="191" y="165"/>
                  <a:pt x="194" y="165"/>
                </a:cubicBezTo>
                <a:moveTo>
                  <a:pt x="261" y="235"/>
                </a:moveTo>
                <a:cubicBezTo>
                  <a:pt x="262" y="236"/>
                  <a:pt x="262" y="236"/>
                  <a:pt x="261" y="237"/>
                </a:cubicBezTo>
                <a:cubicBezTo>
                  <a:pt x="261" y="236"/>
                  <a:pt x="260" y="235"/>
                  <a:pt x="259" y="235"/>
                </a:cubicBezTo>
                <a:cubicBezTo>
                  <a:pt x="260" y="235"/>
                  <a:pt x="261" y="235"/>
                  <a:pt x="261" y="235"/>
                </a:cubicBezTo>
                <a:moveTo>
                  <a:pt x="265" y="237"/>
                </a:moveTo>
                <a:cubicBezTo>
                  <a:pt x="265" y="238"/>
                  <a:pt x="266" y="239"/>
                  <a:pt x="266" y="240"/>
                </a:cubicBezTo>
                <a:cubicBezTo>
                  <a:pt x="266" y="240"/>
                  <a:pt x="265" y="240"/>
                  <a:pt x="265" y="240"/>
                </a:cubicBezTo>
                <a:cubicBezTo>
                  <a:pt x="265" y="239"/>
                  <a:pt x="265" y="238"/>
                  <a:pt x="265" y="237"/>
                </a:cubicBezTo>
                <a:moveTo>
                  <a:pt x="212" y="159"/>
                </a:moveTo>
                <a:cubicBezTo>
                  <a:pt x="211" y="158"/>
                  <a:pt x="211" y="158"/>
                  <a:pt x="211" y="158"/>
                </a:cubicBezTo>
                <a:cubicBezTo>
                  <a:pt x="211" y="158"/>
                  <a:pt x="211" y="159"/>
                  <a:pt x="212" y="159"/>
                </a:cubicBezTo>
                <a:moveTo>
                  <a:pt x="200" y="158"/>
                </a:moveTo>
                <a:cubicBezTo>
                  <a:pt x="199" y="158"/>
                  <a:pt x="198" y="158"/>
                  <a:pt x="196" y="158"/>
                </a:cubicBezTo>
                <a:cubicBezTo>
                  <a:pt x="195" y="156"/>
                  <a:pt x="193" y="153"/>
                  <a:pt x="190" y="151"/>
                </a:cubicBezTo>
                <a:cubicBezTo>
                  <a:pt x="194" y="152"/>
                  <a:pt x="197" y="155"/>
                  <a:pt x="200" y="158"/>
                </a:cubicBezTo>
                <a:moveTo>
                  <a:pt x="176" y="129"/>
                </a:moveTo>
                <a:cubicBezTo>
                  <a:pt x="170" y="129"/>
                  <a:pt x="176" y="124"/>
                  <a:pt x="176" y="129"/>
                </a:cubicBezTo>
                <a:moveTo>
                  <a:pt x="183" y="148"/>
                </a:moveTo>
                <a:cubicBezTo>
                  <a:pt x="180" y="152"/>
                  <a:pt x="176" y="144"/>
                  <a:pt x="172" y="141"/>
                </a:cubicBezTo>
                <a:cubicBezTo>
                  <a:pt x="176" y="140"/>
                  <a:pt x="180" y="146"/>
                  <a:pt x="183" y="148"/>
                </a:cubicBezTo>
                <a:moveTo>
                  <a:pt x="166" y="143"/>
                </a:moveTo>
                <a:cubicBezTo>
                  <a:pt x="165" y="145"/>
                  <a:pt x="162" y="141"/>
                  <a:pt x="165" y="140"/>
                </a:cubicBezTo>
                <a:cubicBezTo>
                  <a:pt x="165" y="141"/>
                  <a:pt x="166" y="141"/>
                  <a:pt x="166" y="142"/>
                </a:cubicBezTo>
                <a:cubicBezTo>
                  <a:pt x="165" y="142"/>
                  <a:pt x="166" y="143"/>
                  <a:pt x="166" y="143"/>
                </a:cubicBezTo>
                <a:moveTo>
                  <a:pt x="160" y="125"/>
                </a:moveTo>
                <a:cubicBezTo>
                  <a:pt x="169" y="126"/>
                  <a:pt x="168" y="134"/>
                  <a:pt x="160" y="125"/>
                </a:cubicBezTo>
                <a:moveTo>
                  <a:pt x="159" y="132"/>
                </a:moveTo>
                <a:cubicBezTo>
                  <a:pt x="157" y="131"/>
                  <a:pt x="158" y="129"/>
                  <a:pt x="157" y="128"/>
                </a:cubicBezTo>
                <a:cubicBezTo>
                  <a:pt x="159" y="126"/>
                  <a:pt x="162" y="130"/>
                  <a:pt x="159" y="132"/>
                </a:cubicBezTo>
                <a:moveTo>
                  <a:pt x="156" y="114"/>
                </a:moveTo>
                <a:cubicBezTo>
                  <a:pt x="154" y="116"/>
                  <a:pt x="149" y="111"/>
                  <a:pt x="149" y="110"/>
                </a:cubicBezTo>
                <a:cubicBezTo>
                  <a:pt x="151" y="110"/>
                  <a:pt x="154" y="112"/>
                  <a:pt x="156" y="114"/>
                </a:cubicBezTo>
                <a:moveTo>
                  <a:pt x="144" y="102"/>
                </a:moveTo>
                <a:cubicBezTo>
                  <a:pt x="144" y="103"/>
                  <a:pt x="145" y="103"/>
                  <a:pt x="145" y="104"/>
                </a:cubicBezTo>
                <a:cubicBezTo>
                  <a:pt x="145" y="104"/>
                  <a:pt x="144" y="105"/>
                  <a:pt x="144" y="105"/>
                </a:cubicBezTo>
                <a:cubicBezTo>
                  <a:pt x="143" y="105"/>
                  <a:pt x="143" y="104"/>
                  <a:pt x="142" y="104"/>
                </a:cubicBezTo>
                <a:cubicBezTo>
                  <a:pt x="143" y="103"/>
                  <a:pt x="143" y="103"/>
                  <a:pt x="144" y="102"/>
                </a:cubicBezTo>
                <a:moveTo>
                  <a:pt x="117" y="102"/>
                </a:moveTo>
                <a:cubicBezTo>
                  <a:pt x="117" y="101"/>
                  <a:pt x="116" y="101"/>
                  <a:pt x="116" y="100"/>
                </a:cubicBezTo>
                <a:cubicBezTo>
                  <a:pt x="117" y="98"/>
                  <a:pt x="118" y="100"/>
                  <a:pt x="120" y="101"/>
                </a:cubicBezTo>
                <a:cubicBezTo>
                  <a:pt x="119" y="102"/>
                  <a:pt x="118" y="101"/>
                  <a:pt x="117" y="102"/>
                </a:cubicBezTo>
                <a:moveTo>
                  <a:pt x="123" y="175"/>
                </a:moveTo>
                <a:cubicBezTo>
                  <a:pt x="123" y="175"/>
                  <a:pt x="122" y="174"/>
                  <a:pt x="122" y="174"/>
                </a:cubicBezTo>
                <a:cubicBezTo>
                  <a:pt x="122" y="173"/>
                  <a:pt x="123" y="173"/>
                  <a:pt x="123" y="172"/>
                </a:cubicBezTo>
                <a:cubicBezTo>
                  <a:pt x="124" y="173"/>
                  <a:pt x="124" y="173"/>
                  <a:pt x="125" y="174"/>
                </a:cubicBezTo>
                <a:cubicBezTo>
                  <a:pt x="124" y="174"/>
                  <a:pt x="124" y="175"/>
                  <a:pt x="123" y="175"/>
                </a:cubicBezTo>
                <a:moveTo>
                  <a:pt x="127" y="179"/>
                </a:moveTo>
                <a:cubicBezTo>
                  <a:pt x="128" y="179"/>
                  <a:pt x="129" y="179"/>
                  <a:pt x="130" y="180"/>
                </a:cubicBezTo>
                <a:cubicBezTo>
                  <a:pt x="130" y="181"/>
                  <a:pt x="130" y="183"/>
                  <a:pt x="127" y="179"/>
                </a:cubicBezTo>
                <a:moveTo>
                  <a:pt x="142" y="194"/>
                </a:moveTo>
                <a:cubicBezTo>
                  <a:pt x="144" y="192"/>
                  <a:pt x="146" y="197"/>
                  <a:pt x="148" y="197"/>
                </a:cubicBezTo>
                <a:cubicBezTo>
                  <a:pt x="146" y="199"/>
                  <a:pt x="144" y="195"/>
                  <a:pt x="142" y="194"/>
                </a:cubicBezTo>
                <a:moveTo>
                  <a:pt x="149" y="200"/>
                </a:moveTo>
                <a:cubicBezTo>
                  <a:pt x="151" y="199"/>
                  <a:pt x="153" y="201"/>
                  <a:pt x="155" y="203"/>
                </a:cubicBezTo>
                <a:cubicBezTo>
                  <a:pt x="153" y="207"/>
                  <a:pt x="151" y="201"/>
                  <a:pt x="149" y="200"/>
                </a:cubicBezTo>
                <a:moveTo>
                  <a:pt x="141" y="120"/>
                </a:moveTo>
                <a:cubicBezTo>
                  <a:pt x="137" y="116"/>
                  <a:pt x="131" y="114"/>
                  <a:pt x="127" y="108"/>
                </a:cubicBezTo>
                <a:cubicBezTo>
                  <a:pt x="134" y="107"/>
                  <a:pt x="138" y="117"/>
                  <a:pt x="146" y="124"/>
                </a:cubicBezTo>
                <a:cubicBezTo>
                  <a:pt x="151" y="127"/>
                  <a:pt x="157" y="132"/>
                  <a:pt x="162" y="137"/>
                </a:cubicBezTo>
                <a:cubicBezTo>
                  <a:pt x="152" y="134"/>
                  <a:pt x="148" y="127"/>
                  <a:pt x="141" y="120"/>
                </a:cubicBezTo>
                <a:moveTo>
                  <a:pt x="169" y="209"/>
                </a:moveTo>
                <a:cubicBezTo>
                  <a:pt x="169" y="209"/>
                  <a:pt x="170" y="208"/>
                  <a:pt x="170" y="208"/>
                </a:cubicBezTo>
                <a:cubicBezTo>
                  <a:pt x="171" y="208"/>
                  <a:pt x="171" y="209"/>
                  <a:pt x="172" y="209"/>
                </a:cubicBezTo>
                <a:cubicBezTo>
                  <a:pt x="171" y="210"/>
                  <a:pt x="171" y="210"/>
                  <a:pt x="170" y="211"/>
                </a:cubicBezTo>
                <a:cubicBezTo>
                  <a:pt x="170" y="210"/>
                  <a:pt x="169" y="210"/>
                  <a:pt x="169" y="209"/>
                </a:cubicBezTo>
                <a:moveTo>
                  <a:pt x="173" y="213"/>
                </a:moveTo>
                <a:cubicBezTo>
                  <a:pt x="172" y="212"/>
                  <a:pt x="172" y="212"/>
                  <a:pt x="171" y="211"/>
                </a:cubicBezTo>
                <a:cubicBezTo>
                  <a:pt x="172" y="211"/>
                  <a:pt x="172" y="210"/>
                  <a:pt x="173" y="210"/>
                </a:cubicBezTo>
                <a:cubicBezTo>
                  <a:pt x="173" y="210"/>
                  <a:pt x="174" y="211"/>
                  <a:pt x="174" y="211"/>
                </a:cubicBezTo>
                <a:cubicBezTo>
                  <a:pt x="174" y="212"/>
                  <a:pt x="173" y="212"/>
                  <a:pt x="173" y="213"/>
                </a:cubicBezTo>
                <a:moveTo>
                  <a:pt x="199" y="246"/>
                </a:moveTo>
                <a:cubicBezTo>
                  <a:pt x="200" y="247"/>
                  <a:pt x="201" y="248"/>
                  <a:pt x="202" y="249"/>
                </a:cubicBezTo>
                <a:cubicBezTo>
                  <a:pt x="201" y="248"/>
                  <a:pt x="200" y="247"/>
                  <a:pt x="199" y="246"/>
                </a:cubicBezTo>
                <a:moveTo>
                  <a:pt x="223" y="261"/>
                </a:moveTo>
                <a:cubicBezTo>
                  <a:pt x="225" y="262"/>
                  <a:pt x="228" y="264"/>
                  <a:pt x="229" y="267"/>
                </a:cubicBezTo>
                <a:cubicBezTo>
                  <a:pt x="228" y="267"/>
                  <a:pt x="224" y="265"/>
                  <a:pt x="223" y="261"/>
                </a:cubicBezTo>
                <a:moveTo>
                  <a:pt x="245" y="286"/>
                </a:moveTo>
                <a:cubicBezTo>
                  <a:pt x="245" y="283"/>
                  <a:pt x="242" y="281"/>
                  <a:pt x="240" y="280"/>
                </a:cubicBezTo>
                <a:cubicBezTo>
                  <a:pt x="239" y="279"/>
                  <a:pt x="238" y="277"/>
                  <a:pt x="237" y="276"/>
                </a:cubicBezTo>
                <a:cubicBezTo>
                  <a:pt x="242" y="277"/>
                  <a:pt x="245" y="285"/>
                  <a:pt x="250" y="289"/>
                </a:cubicBezTo>
                <a:cubicBezTo>
                  <a:pt x="247" y="288"/>
                  <a:pt x="246" y="287"/>
                  <a:pt x="245" y="286"/>
                </a:cubicBezTo>
                <a:moveTo>
                  <a:pt x="258" y="297"/>
                </a:moveTo>
                <a:cubicBezTo>
                  <a:pt x="259" y="297"/>
                  <a:pt x="259" y="298"/>
                  <a:pt x="260" y="298"/>
                </a:cubicBezTo>
                <a:cubicBezTo>
                  <a:pt x="259" y="299"/>
                  <a:pt x="259" y="299"/>
                  <a:pt x="260" y="300"/>
                </a:cubicBezTo>
                <a:cubicBezTo>
                  <a:pt x="258" y="302"/>
                  <a:pt x="255" y="298"/>
                  <a:pt x="258" y="297"/>
                </a:cubicBezTo>
                <a:moveTo>
                  <a:pt x="275" y="253"/>
                </a:moveTo>
                <a:cubicBezTo>
                  <a:pt x="273" y="256"/>
                  <a:pt x="278" y="255"/>
                  <a:pt x="278" y="258"/>
                </a:cubicBezTo>
                <a:cubicBezTo>
                  <a:pt x="276" y="259"/>
                  <a:pt x="274" y="257"/>
                  <a:pt x="272" y="256"/>
                </a:cubicBezTo>
                <a:cubicBezTo>
                  <a:pt x="274" y="259"/>
                  <a:pt x="269" y="260"/>
                  <a:pt x="272" y="260"/>
                </a:cubicBezTo>
                <a:cubicBezTo>
                  <a:pt x="271" y="263"/>
                  <a:pt x="266" y="260"/>
                  <a:pt x="265" y="259"/>
                </a:cubicBezTo>
                <a:cubicBezTo>
                  <a:pt x="262" y="257"/>
                  <a:pt x="261" y="252"/>
                  <a:pt x="258" y="250"/>
                </a:cubicBezTo>
                <a:cubicBezTo>
                  <a:pt x="262" y="250"/>
                  <a:pt x="266" y="255"/>
                  <a:pt x="269" y="255"/>
                </a:cubicBezTo>
                <a:cubicBezTo>
                  <a:pt x="269" y="253"/>
                  <a:pt x="268" y="251"/>
                  <a:pt x="265" y="250"/>
                </a:cubicBezTo>
                <a:cubicBezTo>
                  <a:pt x="268" y="247"/>
                  <a:pt x="271" y="248"/>
                  <a:pt x="273" y="249"/>
                </a:cubicBezTo>
                <a:cubicBezTo>
                  <a:pt x="274" y="250"/>
                  <a:pt x="276" y="251"/>
                  <a:pt x="277" y="250"/>
                </a:cubicBezTo>
                <a:cubicBezTo>
                  <a:pt x="277" y="252"/>
                  <a:pt x="278" y="253"/>
                  <a:pt x="280" y="255"/>
                </a:cubicBezTo>
                <a:cubicBezTo>
                  <a:pt x="278" y="255"/>
                  <a:pt x="277" y="254"/>
                  <a:pt x="275" y="253"/>
                </a:cubicBezTo>
                <a:moveTo>
                  <a:pt x="288" y="278"/>
                </a:moveTo>
                <a:cubicBezTo>
                  <a:pt x="287" y="280"/>
                  <a:pt x="285" y="279"/>
                  <a:pt x="284" y="278"/>
                </a:cubicBezTo>
                <a:cubicBezTo>
                  <a:pt x="285" y="277"/>
                  <a:pt x="286" y="277"/>
                  <a:pt x="288" y="278"/>
                </a:cubicBezTo>
                <a:moveTo>
                  <a:pt x="289" y="335"/>
                </a:moveTo>
                <a:cubicBezTo>
                  <a:pt x="291" y="335"/>
                  <a:pt x="291" y="336"/>
                  <a:pt x="291" y="336"/>
                </a:cubicBezTo>
                <a:cubicBezTo>
                  <a:pt x="291" y="337"/>
                  <a:pt x="289" y="338"/>
                  <a:pt x="289" y="335"/>
                </a:cubicBezTo>
                <a:moveTo>
                  <a:pt x="303" y="354"/>
                </a:moveTo>
                <a:cubicBezTo>
                  <a:pt x="302" y="350"/>
                  <a:pt x="299" y="348"/>
                  <a:pt x="297" y="345"/>
                </a:cubicBezTo>
                <a:cubicBezTo>
                  <a:pt x="301" y="347"/>
                  <a:pt x="306" y="351"/>
                  <a:pt x="303" y="354"/>
                </a:cubicBezTo>
                <a:moveTo>
                  <a:pt x="285" y="318"/>
                </a:moveTo>
                <a:cubicBezTo>
                  <a:pt x="294" y="326"/>
                  <a:pt x="301" y="330"/>
                  <a:pt x="304" y="339"/>
                </a:cubicBezTo>
                <a:cubicBezTo>
                  <a:pt x="298" y="336"/>
                  <a:pt x="291" y="325"/>
                  <a:pt x="285" y="318"/>
                </a:cubicBezTo>
                <a:moveTo>
                  <a:pt x="305" y="354"/>
                </a:moveTo>
                <a:cubicBezTo>
                  <a:pt x="307" y="353"/>
                  <a:pt x="306" y="355"/>
                  <a:pt x="307" y="356"/>
                </a:cubicBezTo>
                <a:cubicBezTo>
                  <a:pt x="305" y="357"/>
                  <a:pt x="306" y="355"/>
                  <a:pt x="305" y="354"/>
                </a:cubicBezTo>
                <a:moveTo>
                  <a:pt x="308" y="332"/>
                </a:moveTo>
                <a:cubicBezTo>
                  <a:pt x="306" y="330"/>
                  <a:pt x="304" y="326"/>
                  <a:pt x="301" y="330"/>
                </a:cubicBezTo>
                <a:cubicBezTo>
                  <a:pt x="300" y="327"/>
                  <a:pt x="300" y="328"/>
                  <a:pt x="298" y="326"/>
                </a:cubicBezTo>
                <a:cubicBezTo>
                  <a:pt x="302" y="321"/>
                  <a:pt x="311" y="327"/>
                  <a:pt x="308" y="332"/>
                </a:cubicBezTo>
                <a:moveTo>
                  <a:pt x="311" y="348"/>
                </a:moveTo>
                <a:cubicBezTo>
                  <a:pt x="312" y="347"/>
                  <a:pt x="311" y="346"/>
                  <a:pt x="311" y="345"/>
                </a:cubicBezTo>
                <a:cubicBezTo>
                  <a:pt x="314" y="347"/>
                  <a:pt x="324" y="351"/>
                  <a:pt x="320" y="355"/>
                </a:cubicBezTo>
                <a:cubicBezTo>
                  <a:pt x="321" y="356"/>
                  <a:pt x="321" y="357"/>
                  <a:pt x="322" y="357"/>
                </a:cubicBezTo>
                <a:cubicBezTo>
                  <a:pt x="317" y="358"/>
                  <a:pt x="315" y="352"/>
                  <a:pt x="311" y="348"/>
                </a:cubicBezTo>
                <a:moveTo>
                  <a:pt x="314" y="382"/>
                </a:moveTo>
                <a:cubicBezTo>
                  <a:pt x="318" y="385"/>
                  <a:pt x="322" y="388"/>
                  <a:pt x="326" y="390"/>
                </a:cubicBezTo>
                <a:cubicBezTo>
                  <a:pt x="326" y="389"/>
                  <a:pt x="326" y="388"/>
                  <a:pt x="326" y="387"/>
                </a:cubicBezTo>
                <a:cubicBezTo>
                  <a:pt x="327" y="388"/>
                  <a:pt x="328" y="388"/>
                  <a:pt x="328" y="389"/>
                </a:cubicBezTo>
                <a:cubicBezTo>
                  <a:pt x="329" y="389"/>
                  <a:pt x="329" y="390"/>
                  <a:pt x="330" y="389"/>
                </a:cubicBezTo>
                <a:cubicBezTo>
                  <a:pt x="329" y="388"/>
                  <a:pt x="327" y="386"/>
                  <a:pt x="326" y="385"/>
                </a:cubicBezTo>
                <a:cubicBezTo>
                  <a:pt x="326" y="384"/>
                  <a:pt x="326" y="384"/>
                  <a:pt x="325" y="383"/>
                </a:cubicBezTo>
                <a:cubicBezTo>
                  <a:pt x="330" y="386"/>
                  <a:pt x="332" y="388"/>
                  <a:pt x="333" y="391"/>
                </a:cubicBezTo>
                <a:cubicBezTo>
                  <a:pt x="332" y="391"/>
                  <a:pt x="332" y="390"/>
                  <a:pt x="331" y="390"/>
                </a:cubicBezTo>
                <a:cubicBezTo>
                  <a:pt x="332" y="391"/>
                  <a:pt x="333" y="391"/>
                  <a:pt x="333" y="392"/>
                </a:cubicBezTo>
                <a:cubicBezTo>
                  <a:pt x="334" y="393"/>
                  <a:pt x="334" y="395"/>
                  <a:pt x="334" y="397"/>
                </a:cubicBezTo>
                <a:cubicBezTo>
                  <a:pt x="331" y="396"/>
                  <a:pt x="328" y="393"/>
                  <a:pt x="325" y="393"/>
                </a:cubicBezTo>
                <a:cubicBezTo>
                  <a:pt x="326" y="393"/>
                  <a:pt x="326" y="393"/>
                  <a:pt x="326" y="393"/>
                </a:cubicBezTo>
                <a:cubicBezTo>
                  <a:pt x="322" y="390"/>
                  <a:pt x="318" y="386"/>
                  <a:pt x="314" y="382"/>
                </a:cubicBezTo>
                <a:moveTo>
                  <a:pt x="396" y="422"/>
                </a:moveTo>
                <a:cubicBezTo>
                  <a:pt x="389" y="416"/>
                  <a:pt x="383" y="414"/>
                  <a:pt x="377" y="411"/>
                </a:cubicBezTo>
                <a:cubicBezTo>
                  <a:pt x="377" y="412"/>
                  <a:pt x="377" y="412"/>
                  <a:pt x="378" y="413"/>
                </a:cubicBezTo>
                <a:cubicBezTo>
                  <a:pt x="376" y="411"/>
                  <a:pt x="374" y="409"/>
                  <a:pt x="374" y="408"/>
                </a:cubicBezTo>
                <a:cubicBezTo>
                  <a:pt x="379" y="406"/>
                  <a:pt x="385" y="412"/>
                  <a:pt x="390" y="413"/>
                </a:cubicBezTo>
                <a:cubicBezTo>
                  <a:pt x="390" y="412"/>
                  <a:pt x="390" y="412"/>
                  <a:pt x="390" y="412"/>
                </a:cubicBezTo>
                <a:cubicBezTo>
                  <a:pt x="391" y="413"/>
                  <a:pt x="392" y="414"/>
                  <a:pt x="393" y="415"/>
                </a:cubicBezTo>
                <a:cubicBezTo>
                  <a:pt x="393" y="415"/>
                  <a:pt x="392" y="415"/>
                  <a:pt x="391" y="415"/>
                </a:cubicBezTo>
                <a:cubicBezTo>
                  <a:pt x="391" y="415"/>
                  <a:pt x="390" y="415"/>
                  <a:pt x="390" y="416"/>
                </a:cubicBezTo>
                <a:cubicBezTo>
                  <a:pt x="392" y="419"/>
                  <a:pt x="397" y="417"/>
                  <a:pt x="396" y="422"/>
                </a:cubicBezTo>
                <a:moveTo>
                  <a:pt x="786" y="569"/>
                </a:moveTo>
                <a:cubicBezTo>
                  <a:pt x="782" y="566"/>
                  <a:pt x="778" y="565"/>
                  <a:pt x="775" y="562"/>
                </a:cubicBezTo>
                <a:cubicBezTo>
                  <a:pt x="779" y="562"/>
                  <a:pt x="780" y="564"/>
                  <a:pt x="782" y="561"/>
                </a:cubicBezTo>
                <a:cubicBezTo>
                  <a:pt x="785" y="567"/>
                  <a:pt x="794" y="573"/>
                  <a:pt x="797" y="579"/>
                </a:cubicBezTo>
                <a:cubicBezTo>
                  <a:pt x="794" y="580"/>
                  <a:pt x="790" y="573"/>
                  <a:pt x="786" y="569"/>
                </a:cubicBezTo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2700"/>
          </a:p>
        </p:txBody>
      </p:sp>
      <p:grpSp>
        <p:nvGrpSpPr>
          <p:cNvPr id="6" name="组合 244"/>
          <p:cNvGrpSpPr/>
          <p:nvPr/>
        </p:nvGrpSpPr>
        <p:grpSpPr>
          <a:xfrm>
            <a:off x="-1273045" y="962365"/>
            <a:ext cx="13051634" cy="12444413"/>
            <a:chOff x="-420688" y="-312738"/>
            <a:chExt cx="8701089" cy="8296275"/>
          </a:xfrm>
          <a:solidFill>
            <a:srgbClr val="00B0F0"/>
          </a:solidFill>
        </p:grpSpPr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-265" y="-197"/>
              <a:ext cx="5481" cy="5226"/>
              <a:chOff x="-265" y="-197"/>
              <a:chExt cx="5481" cy="5226"/>
            </a:xfrm>
            <a:grpFill/>
          </p:grpSpPr>
          <p:sp>
            <p:nvSpPr>
              <p:cNvPr id="33" name="Line 5"/>
              <p:cNvSpPr>
                <a:spLocks noChangeShapeType="1"/>
              </p:cNvSpPr>
              <p:nvPr/>
            </p:nvSpPr>
            <p:spPr bwMode="auto">
              <a:xfrm>
                <a:off x="2289" y="1146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34" name="Line 6"/>
              <p:cNvSpPr>
                <a:spLocks noChangeShapeType="1"/>
              </p:cNvSpPr>
              <p:nvPr/>
            </p:nvSpPr>
            <p:spPr bwMode="auto">
              <a:xfrm>
                <a:off x="2289" y="1146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2229" y="1108"/>
                <a:ext cx="23" cy="10"/>
              </a:xfrm>
              <a:custGeom>
                <a:avLst/>
                <a:gdLst>
                  <a:gd name="T0" fmla="*/ 5 w 5"/>
                  <a:gd name="T1" fmla="*/ 1 h 2"/>
                  <a:gd name="T2" fmla="*/ 2 w 5"/>
                  <a:gd name="T3" fmla="*/ 0 h 2"/>
                  <a:gd name="T4" fmla="*/ 5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5" y="0"/>
                      <a:pt x="2" y="0"/>
                      <a:pt x="2" y="0"/>
                    </a:cubicBezTo>
                    <a:cubicBezTo>
                      <a:pt x="0" y="1"/>
                      <a:pt x="5" y="2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4252" y="3099"/>
                <a:ext cx="139" cy="144"/>
              </a:xfrm>
              <a:custGeom>
                <a:avLst/>
                <a:gdLst>
                  <a:gd name="T0" fmla="*/ 19 w 30"/>
                  <a:gd name="T1" fmla="*/ 22 h 31"/>
                  <a:gd name="T2" fmla="*/ 24 w 30"/>
                  <a:gd name="T3" fmla="*/ 29 h 31"/>
                  <a:gd name="T4" fmla="*/ 23 w 30"/>
                  <a:gd name="T5" fmla="*/ 27 h 31"/>
                  <a:gd name="T6" fmla="*/ 27 w 30"/>
                  <a:gd name="T7" fmla="*/ 28 h 31"/>
                  <a:gd name="T8" fmla="*/ 14 w 30"/>
                  <a:gd name="T9" fmla="*/ 11 h 31"/>
                  <a:gd name="T10" fmla="*/ 0 w 30"/>
                  <a:gd name="T11" fmla="*/ 0 h 31"/>
                  <a:gd name="T12" fmla="*/ 19 w 30"/>
                  <a:gd name="T13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19" y="22"/>
                    </a:moveTo>
                    <a:cubicBezTo>
                      <a:pt x="19" y="28"/>
                      <a:pt x="19" y="28"/>
                      <a:pt x="24" y="29"/>
                    </a:cubicBezTo>
                    <a:cubicBezTo>
                      <a:pt x="23" y="29"/>
                      <a:pt x="22" y="27"/>
                      <a:pt x="23" y="27"/>
                    </a:cubicBezTo>
                    <a:cubicBezTo>
                      <a:pt x="23" y="27"/>
                      <a:pt x="27" y="31"/>
                      <a:pt x="27" y="28"/>
                    </a:cubicBezTo>
                    <a:cubicBezTo>
                      <a:pt x="30" y="20"/>
                      <a:pt x="20" y="16"/>
                      <a:pt x="14" y="11"/>
                    </a:cubicBezTo>
                    <a:cubicBezTo>
                      <a:pt x="9" y="7"/>
                      <a:pt x="5" y="0"/>
                      <a:pt x="0" y="0"/>
                    </a:cubicBezTo>
                    <a:cubicBezTo>
                      <a:pt x="9" y="8"/>
                      <a:pt x="13" y="16"/>
                      <a:pt x="1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4464" y="3295"/>
                <a:ext cx="88" cy="93"/>
              </a:xfrm>
              <a:custGeom>
                <a:avLst/>
                <a:gdLst>
                  <a:gd name="T0" fmla="*/ 18 w 19"/>
                  <a:gd name="T1" fmla="*/ 20 h 20"/>
                  <a:gd name="T2" fmla="*/ 19 w 19"/>
                  <a:gd name="T3" fmla="*/ 19 h 20"/>
                  <a:gd name="T4" fmla="*/ 0 w 19"/>
                  <a:gd name="T5" fmla="*/ 0 h 20"/>
                  <a:gd name="T6" fmla="*/ 18 w 19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">
                    <a:moveTo>
                      <a:pt x="18" y="20"/>
                    </a:moveTo>
                    <a:cubicBezTo>
                      <a:pt x="17" y="19"/>
                      <a:pt x="18" y="19"/>
                      <a:pt x="19" y="19"/>
                    </a:cubicBezTo>
                    <a:cubicBezTo>
                      <a:pt x="17" y="12"/>
                      <a:pt x="7" y="3"/>
                      <a:pt x="0" y="0"/>
                    </a:cubicBezTo>
                    <a:cubicBezTo>
                      <a:pt x="5" y="6"/>
                      <a:pt x="10" y="19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2399" y="1271"/>
                <a:ext cx="46" cy="52"/>
              </a:xfrm>
              <a:custGeom>
                <a:avLst/>
                <a:gdLst>
                  <a:gd name="T0" fmla="*/ 10 w 10"/>
                  <a:gd name="T1" fmla="*/ 11 h 11"/>
                  <a:gd name="T2" fmla="*/ 0 w 10"/>
                  <a:gd name="T3" fmla="*/ 2 h 11"/>
                  <a:gd name="T4" fmla="*/ 10 w 10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10" y="11"/>
                    </a:moveTo>
                    <a:cubicBezTo>
                      <a:pt x="8" y="9"/>
                      <a:pt x="5" y="0"/>
                      <a:pt x="0" y="2"/>
                    </a:cubicBezTo>
                    <a:cubicBezTo>
                      <a:pt x="1" y="3"/>
                      <a:pt x="5" y="11"/>
                      <a:pt x="1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4123" y="2973"/>
                <a:ext cx="60" cy="70"/>
              </a:xfrm>
              <a:custGeom>
                <a:avLst/>
                <a:gdLst>
                  <a:gd name="T0" fmla="*/ 10 w 13"/>
                  <a:gd name="T1" fmla="*/ 13 h 15"/>
                  <a:gd name="T2" fmla="*/ 13 w 13"/>
                  <a:gd name="T3" fmla="*/ 12 h 15"/>
                  <a:gd name="T4" fmla="*/ 0 w 13"/>
                  <a:gd name="T5" fmla="*/ 2 h 15"/>
                  <a:gd name="T6" fmla="*/ 10 w 13"/>
                  <a:gd name="T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5">
                    <a:moveTo>
                      <a:pt x="10" y="13"/>
                    </a:moveTo>
                    <a:cubicBezTo>
                      <a:pt x="8" y="9"/>
                      <a:pt x="12" y="15"/>
                      <a:pt x="13" y="12"/>
                    </a:cubicBezTo>
                    <a:cubicBezTo>
                      <a:pt x="9" y="7"/>
                      <a:pt x="8" y="0"/>
                      <a:pt x="0" y="2"/>
                    </a:cubicBezTo>
                    <a:cubicBezTo>
                      <a:pt x="3" y="5"/>
                      <a:pt x="5" y="12"/>
                      <a:pt x="1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2376" y="1248"/>
                <a:ext cx="23" cy="33"/>
              </a:xfrm>
              <a:custGeom>
                <a:avLst/>
                <a:gdLst>
                  <a:gd name="T0" fmla="*/ 5 w 5"/>
                  <a:gd name="T1" fmla="*/ 5 h 7"/>
                  <a:gd name="T2" fmla="*/ 0 w 5"/>
                  <a:gd name="T3" fmla="*/ 2 h 7"/>
                  <a:gd name="T4" fmla="*/ 5 w 5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5" y="5"/>
                    </a:moveTo>
                    <a:cubicBezTo>
                      <a:pt x="3" y="4"/>
                      <a:pt x="1" y="0"/>
                      <a:pt x="0" y="2"/>
                    </a:cubicBezTo>
                    <a:cubicBezTo>
                      <a:pt x="1" y="3"/>
                      <a:pt x="3" y="7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2473" y="1360"/>
                <a:ext cx="249" cy="275"/>
              </a:xfrm>
              <a:custGeom>
                <a:avLst/>
                <a:gdLst>
                  <a:gd name="T0" fmla="*/ 13 w 54"/>
                  <a:gd name="T1" fmla="*/ 29 h 59"/>
                  <a:gd name="T2" fmla="*/ 26 w 54"/>
                  <a:gd name="T3" fmla="*/ 40 h 59"/>
                  <a:gd name="T4" fmla="*/ 24 w 54"/>
                  <a:gd name="T5" fmla="*/ 33 h 59"/>
                  <a:gd name="T6" fmla="*/ 26 w 54"/>
                  <a:gd name="T7" fmla="*/ 31 h 59"/>
                  <a:gd name="T8" fmla="*/ 38 w 54"/>
                  <a:gd name="T9" fmla="*/ 54 h 59"/>
                  <a:gd name="T10" fmla="*/ 43 w 54"/>
                  <a:gd name="T11" fmla="*/ 58 h 59"/>
                  <a:gd name="T12" fmla="*/ 47 w 54"/>
                  <a:gd name="T13" fmla="*/ 59 h 59"/>
                  <a:gd name="T14" fmla="*/ 30 w 54"/>
                  <a:gd name="T15" fmla="*/ 32 h 59"/>
                  <a:gd name="T16" fmla="*/ 27 w 54"/>
                  <a:gd name="T17" fmla="*/ 26 h 59"/>
                  <a:gd name="T18" fmla="*/ 0 w 54"/>
                  <a:gd name="T19" fmla="*/ 0 h 59"/>
                  <a:gd name="T20" fmla="*/ 13 w 54"/>
                  <a:gd name="T21" fmla="*/ 2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59">
                    <a:moveTo>
                      <a:pt x="13" y="29"/>
                    </a:moveTo>
                    <a:cubicBezTo>
                      <a:pt x="17" y="33"/>
                      <a:pt x="21" y="38"/>
                      <a:pt x="26" y="40"/>
                    </a:cubicBezTo>
                    <a:cubicBezTo>
                      <a:pt x="26" y="38"/>
                      <a:pt x="23" y="35"/>
                      <a:pt x="24" y="33"/>
                    </a:cubicBezTo>
                    <a:cubicBezTo>
                      <a:pt x="25" y="34"/>
                      <a:pt x="26" y="32"/>
                      <a:pt x="26" y="31"/>
                    </a:cubicBezTo>
                    <a:cubicBezTo>
                      <a:pt x="35" y="39"/>
                      <a:pt x="41" y="46"/>
                      <a:pt x="38" y="54"/>
                    </a:cubicBezTo>
                    <a:cubicBezTo>
                      <a:pt x="39" y="55"/>
                      <a:pt x="41" y="59"/>
                      <a:pt x="43" y="58"/>
                    </a:cubicBezTo>
                    <a:cubicBezTo>
                      <a:pt x="39" y="53"/>
                      <a:pt x="46" y="56"/>
                      <a:pt x="47" y="59"/>
                    </a:cubicBezTo>
                    <a:cubicBezTo>
                      <a:pt x="54" y="47"/>
                      <a:pt x="38" y="41"/>
                      <a:pt x="30" y="32"/>
                    </a:cubicBezTo>
                    <a:cubicBezTo>
                      <a:pt x="29" y="31"/>
                      <a:pt x="28" y="28"/>
                      <a:pt x="27" y="26"/>
                    </a:cubicBezTo>
                    <a:cubicBezTo>
                      <a:pt x="21" y="17"/>
                      <a:pt x="7" y="4"/>
                      <a:pt x="0" y="0"/>
                    </a:cubicBezTo>
                    <a:cubicBezTo>
                      <a:pt x="4" y="8"/>
                      <a:pt x="24" y="28"/>
                      <a:pt x="1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2634" y="1514"/>
                <a:ext cx="19" cy="18"/>
              </a:xfrm>
              <a:custGeom>
                <a:avLst/>
                <a:gdLst>
                  <a:gd name="T0" fmla="*/ 4 w 4"/>
                  <a:gd name="T1" fmla="*/ 3 h 4"/>
                  <a:gd name="T2" fmla="*/ 0 w 4"/>
                  <a:gd name="T3" fmla="*/ 1 h 4"/>
                  <a:gd name="T4" fmla="*/ 4 w 4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3" y="2"/>
                      <a:pt x="1" y="0"/>
                      <a:pt x="0" y="1"/>
                    </a:cubicBezTo>
                    <a:cubicBezTo>
                      <a:pt x="1" y="2"/>
                      <a:pt x="3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43" name="Freeform 15"/>
              <p:cNvSpPr>
                <a:spLocks/>
              </p:cNvSpPr>
              <p:nvPr/>
            </p:nvSpPr>
            <p:spPr bwMode="auto">
              <a:xfrm>
                <a:off x="3994" y="2884"/>
                <a:ext cx="88" cy="84"/>
              </a:xfrm>
              <a:custGeom>
                <a:avLst/>
                <a:gdLst>
                  <a:gd name="T0" fmla="*/ 14 w 19"/>
                  <a:gd name="T1" fmla="*/ 18 h 18"/>
                  <a:gd name="T2" fmla="*/ 19 w 19"/>
                  <a:gd name="T3" fmla="*/ 13 h 18"/>
                  <a:gd name="T4" fmla="*/ 0 w 19"/>
                  <a:gd name="T5" fmla="*/ 0 h 18"/>
                  <a:gd name="T6" fmla="*/ 14 w 19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8">
                    <a:moveTo>
                      <a:pt x="14" y="18"/>
                    </a:moveTo>
                    <a:cubicBezTo>
                      <a:pt x="15" y="13"/>
                      <a:pt x="15" y="16"/>
                      <a:pt x="19" y="13"/>
                    </a:cubicBezTo>
                    <a:cubicBezTo>
                      <a:pt x="16" y="6"/>
                      <a:pt x="7" y="1"/>
                      <a:pt x="0" y="0"/>
                    </a:cubicBezTo>
                    <a:cubicBezTo>
                      <a:pt x="6" y="6"/>
                      <a:pt x="7" y="12"/>
                      <a:pt x="1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44" name="Line 16"/>
              <p:cNvSpPr>
                <a:spLocks noChangeShapeType="1"/>
              </p:cNvSpPr>
              <p:nvPr/>
            </p:nvSpPr>
            <p:spPr bwMode="auto">
              <a:xfrm>
                <a:off x="4584" y="345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4584" y="345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46" name="Freeform 18"/>
              <p:cNvSpPr>
                <a:spLocks/>
              </p:cNvSpPr>
              <p:nvPr/>
            </p:nvSpPr>
            <p:spPr bwMode="auto">
              <a:xfrm>
                <a:off x="3543" y="2455"/>
                <a:ext cx="32" cy="33"/>
              </a:xfrm>
              <a:custGeom>
                <a:avLst/>
                <a:gdLst>
                  <a:gd name="T0" fmla="*/ 7 w 7"/>
                  <a:gd name="T1" fmla="*/ 6 h 7"/>
                  <a:gd name="T2" fmla="*/ 0 w 7"/>
                  <a:gd name="T3" fmla="*/ 1 h 7"/>
                  <a:gd name="T4" fmla="*/ 7 w 7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7" y="6"/>
                    </a:moveTo>
                    <a:cubicBezTo>
                      <a:pt x="3" y="4"/>
                      <a:pt x="4" y="0"/>
                      <a:pt x="0" y="1"/>
                    </a:cubicBezTo>
                    <a:cubicBezTo>
                      <a:pt x="1" y="4"/>
                      <a:pt x="4" y="7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4409" y="3299"/>
                <a:ext cx="28" cy="37"/>
              </a:xfrm>
              <a:custGeom>
                <a:avLst/>
                <a:gdLst>
                  <a:gd name="T0" fmla="*/ 6 w 6"/>
                  <a:gd name="T1" fmla="*/ 6 h 8"/>
                  <a:gd name="T2" fmla="*/ 0 w 6"/>
                  <a:gd name="T3" fmla="*/ 2 h 8"/>
                  <a:gd name="T4" fmla="*/ 6 w 6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6" y="6"/>
                    </a:moveTo>
                    <a:cubicBezTo>
                      <a:pt x="3" y="4"/>
                      <a:pt x="4" y="0"/>
                      <a:pt x="0" y="2"/>
                    </a:cubicBezTo>
                    <a:cubicBezTo>
                      <a:pt x="2" y="3"/>
                      <a:pt x="4" y="8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4391" y="3318"/>
                <a:ext cx="184" cy="163"/>
              </a:xfrm>
              <a:custGeom>
                <a:avLst/>
                <a:gdLst>
                  <a:gd name="T0" fmla="*/ 9 w 40"/>
                  <a:gd name="T1" fmla="*/ 9 h 35"/>
                  <a:gd name="T2" fmla="*/ 6 w 40"/>
                  <a:gd name="T3" fmla="*/ 10 h 35"/>
                  <a:gd name="T4" fmla="*/ 14 w 40"/>
                  <a:gd name="T5" fmla="*/ 16 h 35"/>
                  <a:gd name="T6" fmla="*/ 10 w 40"/>
                  <a:gd name="T7" fmla="*/ 10 h 35"/>
                  <a:gd name="T8" fmla="*/ 40 w 40"/>
                  <a:gd name="T9" fmla="*/ 35 h 35"/>
                  <a:gd name="T10" fmla="*/ 0 w 40"/>
                  <a:gd name="T11" fmla="*/ 0 h 35"/>
                  <a:gd name="T12" fmla="*/ 9 w 40"/>
                  <a:gd name="T13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5">
                    <a:moveTo>
                      <a:pt x="9" y="9"/>
                    </a:moveTo>
                    <a:cubicBezTo>
                      <a:pt x="8" y="10"/>
                      <a:pt x="7" y="9"/>
                      <a:pt x="6" y="10"/>
                    </a:cubicBezTo>
                    <a:cubicBezTo>
                      <a:pt x="9" y="12"/>
                      <a:pt x="11" y="17"/>
                      <a:pt x="14" y="16"/>
                    </a:cubicBezTo>
                    <a:cubicBezTo>
                      <a:pt x="12" y="14"/>
                      <a:pt x="10" y="12"/>
                      <a:pt x="10" y="10"/>
                    </a:cubicBezTo>
                    <a:cubicBezTo>
                      <a:pt x="21" y="17"/>
                      <a:pt x="29" y="30"/>
                      <a:pt x="40" y="35"/>
                    </a:cubicBezTo>
                    <a:cubicBezTo>
                      <a:pt x="30" y="21"/>
                      <a:pt x="13" y="10"/>
                      <a:pt x="0" y="0"/>
                    </a:cubicBezTo>
                    <a:cubicBezTo>
                      <a:pt x="1" y="4"/>
                      <a:pt x="6" y="4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49" name="Freeform 21"/>
              <p:cNvSpPr>
                <a:spLocks/>
              </p:cNvSpPr>
              <p:nvPr/>
            </p:nvSpPr>
            <p:spPr bwMode="auto">
              <a:xfrm>
                <a:off x="3284" y="2227"/>
                <a:ext cx="37" cy="37"/>
              </a:xfrm>
              <a:custGeom>
                <a:avLst/>
                <a:gdLst>
                  <a:gd name="T0" fmla="*/ 8 w 8"/>
                  <a:gd name="T1" fmla="*/ 7 h 8"/>
                  <a:gd name="T2" fmla="*/ 0 w 8"/>
                  <a:gd name="T3" fmla="*/ 1 h 8"/>
                  <a:gd name="T4" fmla="*/ 8 w 8"/>
                  <a:gd name="T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8" y="7"/>
                    </a:moveTo>
                    <a:cubicBezTo>
                      <a:pt x="6" y="4"/>
                      <a:pt x="4" y="0"/>
                      <a:pt x="0" y="1"/>
                    </a:cubicBezTo>
                    <a:cubicBezTo>
                      <a:pt x="3" y="4"/>
                      <a:pt x="4" y="8"/>
                      <a:pt x="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50" name="Freeform 22"/>
              <p:cNvSpPr>
                <a:spLocks/>
              </p:cNvSpPr>
              <p:nvPr/>
            </p:nvSpPr>
            <p:spPr bwMode="auto">
              <a:xfrm>
                <a:off x="4040" y="2973"/>
                <a:ext cx="28" cy="23"/>
              </a:xfrm>
              <a:custGeom>
                <a:avLst/>
                <a:gdLst>
                  <a:gd name="T0" fmla="*/ 6 w 6"/>
                  <a:gd name="T1" fmla="*/ 4 h 5"/>
                  <a:gd name="T2" fmla="*/ 0 w 6"/>
                  <a:gd name="T3" fmla="*/ 1 h 5"/>
                  <a:gd name="T4" fmla="*/ 6 w 6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6" y="4"/>
                    </a:moveTo>
                    <a:cubicBezTo>
                      <a:pt x="6" y="0"/>
                      <a:pt x="3" y="1"/>
                      <a:pt x="0" y="1"/>
                    </a:cubicBezTo>
                    <a:cubicBezTo>
                      <a:pt x="2" y="3"/>
                      <a:pt x="4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51" name="Freeform 23"/>
              <p:cNvSpPr>
                <a:spLocks/>
              </p:cNvSpPr>
              <p:nvPr/>
            </p:nvSpPr>
            <p:spPr bwMode="auto">
              <a:xfrm>
                <a:off x="4234" y="3173"/>
                <a:ext cx="28" cy="28"/>
              </a:xfrm>
              <a:custGeom>
                <a:avLst/>
                <a:gdLst>
                  <a:gd name="T0" fmla="*/ 6 w 6"/>
                  <a:gd name="T1" fmla="*/ 4 h 6"/>
                  <a:gd name="T2" fmla="*/ 0 w 6"/>
                  <a:gd name="T3" fmla="*/ 0 h 6"/>
                  <a:gd name="T4" fmla="*/ 6 w 6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2" y="1"/>
                      <a:pt x="4" y="6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52" name="Freeform 24"/>
              <p:cNvSpPr>
                <a:spLocks/>
              </p:cNvSpPr>
              <p:nvPr/>
            </p:nvSpPr>
            <p:spPr bwMode="auto">
              <a:xfrm>
                <a:off x="2353" y="1318"/>
                <a:ext cx="37" cy="51"/>
              </a:xfrm>
              <a:custGeom>
                <a:avLst/>
                <a:gdLst>
                  <a:gd name="T0" fmla="*/ 7 w 8"/>
                  <a:gd name="T1" fmla="*/ 10 h 11"/>
                  <a:gd name="T2" fmla="*/ 0 w 8"/>
                  <a:gd name="T3" fmla="*/ 3 h 11"/>
                  <a:gd name="T4" fmla="*/ 7 w 8"/>
                  <a:gd name="T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1">
                    <a:moveTo>
                      <a:pt x="7" y="10"/>
                    </a:moveTo>
                    <a:cubicBezTo>
                      <a:pt x="8" y="8"/>
                      <a:pt x="0" y="0"/>
                      <a:pt x="0" y="3"/>
                    </a:cubicBezTo>
                    <a:cubicBezTo>
                      <a:pt x="4" y="5"/>
                      <a:pt x="3" y="11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53" name="Freeform 25"/>
              <p:cNvSpPr>
                <a:spLocks/>
              </p:cNvSpPr>
              <p:nvPr/>
            </p:nvSpPr>
            <p:spPr bwMode="auto">
              <a:xfrm>
                <a:off x="4114" y="3052"/>
                <a:ext cx="115" cy="107"/>
              </a:xfrm>
              <a:custGeom>
                <a:avLst/>
                <a:gdLst>
                  <a:gd name="T0" fmla="*/ 25 w 25"/>
                  <a:gd name="T1" fmla="*/ 23 h 23"/>
                  <a:gd name="T2" fmla="*/ 0 w 25"/>
                  <a:gd name="T3" fmla="*/ 0 h 23"/>
                  <a:gd name="T4" fmla="*/ 25 w 25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3">
                    <a:moveTo>
                      <a:pt x="25" y="23"/>
                    </a:moveTo>
                    <a:cubicBezTo>
                      <a:pt x="16" y="16"/>
                      <a:pt x="8" y="5"/>
                      <a:pt x="0" y="0"/>
                    </a:cubicBezTo>
                    <a:cubicBezTo>
                      <a:pt x="7" y="8"/>
                      <a:pt x="17" y="19"/>
                      <a:pt x="2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54" name="Line 26"/>
              <p:cNvSpPr>
                <a:spLocks noChangeShapeType="1"/>
              </p:cNvSpPr>
              <p:nvPr/>
            </p:nvSpPr>
            <p:spPr bwMode="auto">
              <a:xfrm>
                <a:off x="4285" y="321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55" name="Line 27"/>
              <p:cNvSpPr>
                <a:spLocks noChangeShapeType="1"/>
              </p:cNvSpPr>
              <p:nvPr/>
            </p:nvSpPr>
            <p:spPr bwMode="auto">
              <a:xfrm>
                <a:off x="4285" y="321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56" name="Line 28"/>
              <p:cNvSpPr>
                <a:spLocks noChangeShapeType="1"/>
              </p:cNvSpPr>
              <p:nvPr/>
            </p:nvSpPr>
            <p:spPr bwMode="auto">
              <a:xfrm>
                <a:off x="4303" y="3234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57" name="Line 29"/>
              <p:cNvSpPr>
                <a:spLocks noChangeShapeType="1"/>
              </p:cNvSpPr>
              <p:nvPr/>
            </p:nvSpPr>
            <p:spPr bwMode="auto">
              <a:xfrm>
                <a:off x="4303" y="3234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58" name="Line 30"/>
              <p:cNvSpPr>
                <a:spLocks noChangeShapeType="1"/>
              </p:cNvSpPr>
              <p:nvPr/>
            </p:nvSpPr>
            <p:spPr bwMode="auto">
              <a:xfrm>
                <a:off x="4262" y="3211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59" name="Line 31"/>
              <p:cNvSpPr>
                <a:spLocks noChangeShapeType="1"/>
              </p:cNvSpPr>
              <p:nvPr/>
            </p:nvSpPr>
            <p:spPr bwMode="auto">
              <a:xfrm>
                <a:off x="4262" y="3211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60" name="Freeform 32"/>
              <p:cNvSpPr>
                <a:spLocks/>
              </p:cNvSpPr>
              <p:nvPr/>
            </p:nvSpPr>
            <p:spPr bwMode="auto">
              <a:xfrm>
                <a:off x="2123" y="1132"/>
                <a:ext cx="37" cy="28"/>
              </a:xfrm>
              <a:custGeom>
                <a:avLst/>
                <a:gdLst>
                  <a:gd name="T0" fmla="*/ 5 w 8"/>
                  <a:gd name="T1" fmla="*/ 2 h 6"/>
                  <a:gd name="T2" fmla="*/ 0 w 8"/>
                  <a:gd name="T3" fmla="*/ 4 h 6"/>
                  <a:gd name="T4" fmla="*/ 8 w 8"/>
                  <a:gd name="T5" fmla="*/ 6 h 6"/>
                  <a:gd name="T6" fmla="*/ 5 w 8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5" y="2"/>
                    </a:moveTo>
                    <a:cubicBezTo>
                      <a:pt x="3" y="5"/>
                      <a:pt x="2" y="0"/>
                      <a:pt x="0" y="4"/>
                    </a:cubicBezTo>
                    <a:cubicBezTo>
                      <a:pt x="3" y="5"/>
                      <a:pt x="5" y="6"/>
                      <a:pt x="8" y="6"/>
                    </a:cubicBezTo>
                    <a:cubicBezTo>
                      <a:pt x="5" y="5"/>
                      <a:pt x="7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61" name="Freeform 33"/>
              <p:cNvSpPr>
                <a:spLocks/>
              </p:cNvSpPr>
              <p:nvPr/>
            </p:nvSpPr>
            <p:spPr bwMode="auto">
              <a:xfrm>
                <a:off x="2150" y="1169"/>
                <a:ext cx="51" cy="33"/>
              </a:xfrm>
              <a:custGeom>
                <a:avLst/>
                <a:gdLst>
                  <a:gd name="T0" fmla="*/ 7 w 11"/>
                  <a:gd name="T1" fmla="*/ 7 h 7"/>
                  <a:gd name="T2" fmla="*/ 3 w 11"/>
                  <a:gd name="T3" fmla="*/ 0 h 7"/>
                  <a:gd name="T4" fmla="*/ 7 w 1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7" y="7"/>
                    </a:moveTo>
                    <a:cubicBezTo>
                      <a:pt x="11" y="3"/>
                      <a:pt x="6" y="1"/>
                      <a:pt x="3" y="0"/>
                    </a:cubicBezTo>
                    <a:cubicBezTo>
                      <a:pt x="0" y="2"/>
                      <a:pt x="6" y="4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62" name="Freeform 34"/>
              <p:cNvSpPr>
                <a:spLocks/>
              </p:cNvSpPr>
              <p:nvPr/>
            </p:nvSpPr>
            <p:spPr bwMode="auto">
              <a:xfrm>
                <a:off x="2492" y="1491"/>
                <a:ext cx="64" cy="60"/>
              </a:xfrm>
              <a:custGeom>
                <a:avLst/>
                <a:gdLst>
                  <a:gd name="T0" fmla="*/ 0 w 14"/>
                  <a:gd name="T1" fmla="*/ 0 h 13"/>
                  <a:gd name="T2" fmla="*/ 14 w 14"/>
                  <a:gd name="T3" fmla="*/ 13 h 13"/>
                  <a:gd name="T4" fmla="*/ 0 w 14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3">
                    <a:moveTo>
                      <a:pt x="0" y="0"/>
                    </a:moveTo>
                    <a:cubicBezTo>
                      <a:pt x="3" y="4"/>
                      <a:pt x="9" y="12"/>
                      <a:pt x="14" y="13"/>
                    </a:cubicBezTo>
                    <a:cubicBezTo>
                      <a:pt x="7" y="7"/>
                      <a:pt x="6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63" name="Freeform 35"/>
              <p:cNvSpPr>
                <a:spLocks/>
              </p:cNvSpPr>
              <p:nvPr/>
            </p:nvSpPr>
            <p:spPr bwMode="auto">
              <a:xfrm>
                <a:off x="3732" y="2726"/>
                <a:ext cx="50" cy="32"/>
              </a:xfrm>
              <a:custGeom>
                <a:avLst/>
                <a:gdLst>
                  <a:gd name="T0" fmla="*/ 11 w 11"/>
                  <a:gd name="T1" fmla="*/ 7 h 7"/>
                  <a:gd name="T2" fmla="*/ 0 w 11"/>
                  <a:gd name="T3" fmla="*/ 0 h 7"/>
                  <a:gd name="T4" fmla="*/ 11 w 1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cubicBezTo>
                      <a:pt x="8" y="4"/>
                      <a:pt x="4" y="1"/>
                      <a:pt x="0" y="0"/>
                    </a:cubicBezTo>
                    <a:cubicBezTo>
                      <a:pt x="4" y="3"/>
                      <a:pt x="8" y="7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64" name="Line 36"/>
              <p:cNvSpPr>
                <a:spLocks noChangeShapeType="1"/>
              </p:cNvSpPr>
              <p:nvPr/>
            </p:nvSpPr>
            <p:spPr bwMode="auto">
              <a:xfrm>
                <a:off x="3727" y="2716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65" name="Line 37"/>
              <p:cNvSpPr>
                <a:spLocks noChangeShapeType="1"/>
              </p:cNvSpPr>
              <p:nvPr/>
            </p:nvSpPr>
            <p:spPr bwMode="auto">
              <a:xfrm>
                <a:off x="3727" y="2716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66" name="Freeform 38"/>
              <p:cNvSpPr>
                <a:spLocks/>
              </p:cNvSpPr>
              <p:nvPr/>
            </p:nvSpPr>
            <p:spPr bwMode="auto">
              <a:xfrm>
                <a:off x="4280" y="3276"/>
                <a:ext cx="74" cy="65"/>
              </a:xfrm>
              <a:custGeom>
                <a:avLst/>
                <a:gdLst>
                  <a:gd name="T0" fmla="*/ 16 w 16"/>
                  <a:gd name="T1" fmla="*/ 14 h 14"/>
                  <a:gd name="T2" fmla="*/ 0 w 16"/>
                  <a:gd name="T3" fmla="*/ 0 h 14"/>
                  <a:gd name="T4" fmla="*/ 16 w 16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16" y="14"/>
                    </a:moveTo>
                    <a:cubicBezTo>
                      <a:pt x="12" y="8"/>
                      <a:pt x="8" y="3"/>
                      <a:pt x="0" y="0"/>
                    </a:cubicBezTo>
                    <a:cubicBezTo>
                      <a:pt x="5" y="5"/>
                      <a:pt x="10" y="12"/>
                      <a:pt x="1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67" name="Freeform 39"/>
              <p:cNvSpPr>
                <a:spLocks/>
              </p:cNvSpPr>
              <p:nvPr/>
            </p:nvSpPr>
            <p:spPr bwMode="auto">
              <a:xfrm>
                <a:off x="2003" y="1052"/>
                <a:ext cx="23" cy="28"/>
              </a:xfrm>
              <a:custGeom>
                <a:avLst/>
                <a:gdLst>
                  <a:gd name="T0" fmla="*/ 5 w 5"/>
                  <a:gd name="T1" fmla="*/ 3 h 6"/>
                  <a:gd name="T2" fmla="*/ 0 w 5"/>
                  <a:gd name="T3" fmla="*/ 1 h 6"/>
                  <a:gd name="T4" fmla="*/ 5 w 5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2" y="3"/>
                      <a:pt x="1" y="6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68" name="Freeform 40"/>
              <p:cNvSpPr>
                <a:spLocks/>
              </p:cNvSpPr>
              <p:nvPr/>
            </p:nvSpPr>
            <p:spPr bwMode="auto">
              <a:xfrm>
                <a:off x="1961" y="1337"/>
                <a:ext cx="47" cy="46"/>
              </a:xfrm>
              <a:custGeom>
                <a:avLst/>
                <a:gdLst>
                  <a:gd name="T0" fmla="*/ 4 w 10"/>
                  <a:gd name="T1" fmla="*/ 5 h 10"/>
                  <a:gd name="T2" fmla="*/ 0 w 10"/>
                  <a:gd name="T3" fmla="*/ 3 h 10"/>
                  <a:gd name="T4" fmla="*/ 3 w 10"/>
                  <a:gd name="T5" fmla="*/ 6 h 10"/>
                  <a:gd name="T6" fmla="*/ 1 w 10"/>
                  <a:gd name="T7" fmla="*/ 6 h 10"/>
                  <a:gd name="T8" fmla="*/ 5 w 10"/>
                  <a:gd name="T9" fmla="*/ 10 h 10"/>
                  <a:gd name="T10" fmla="*/ 10 w 10"/>
                  <a:gd name="T11" fmla="*/ 8 h 10"/>
                  <a:gd name="T12" fmla="*/ 7 w 10"/>
                  <a:gd name="T13" fmla="*/ 1 h 10"/>
                  <a:gd name="T14" fmla="*/ 4 w 10"/>
                  <a:gd name="T15" fmla="*/ 1 h 10"/>
                  <a:gd name="T16" fmla="*/ 4 w 10"/>
                  <a:gd name="T1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4" y="5"/>
                    </a:moveTo>
                    <a:cubicBezTo>
                      <a:pt x="3" y="4"/>
                      <a:pt x="2" y="2"/>
                      <a:pt x="0" y="3"/>
                    </a:cubicBezTo>
                    <a:cubicBezTo>
                      <a:pt x="1" y="3"/>
                      <a:pt x="2" y="5"/>
                      <a:pt x="3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3" y="9"/>
                      <a:pt x="5" y="7"/>
                      <a:pt x="5" y="10"/>
                    </a:cubicBezTo>
                    <a:cubicBezTo>
                      <a:pt x="7" y="8"/>
                      <a:pt x="9" y="9"/>
                      <a:pt x="10" y="8"/>
                    </a:cubicBezTo>
                    <a:cubicBezTo>
                      <a:pt x="9" y="6"/>
                      <a:pt x="8" y="4"/>
                      <a:pt x="7" y="1"/>
                    </a:cubicBezTo>
                    <a:cubicBezTo>
                      <a:pt x="6" y="2"/>
                      <a:pt x="5" y="0"/>
                      <a:pt x="4" y="1"/>
                    </a:cubicBezTo>
                    <a:cubicBezTo>
                      <a:pt x="7" y="4"/>
                      <a:pt x="6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69" name="Freeform 41"/>
              <p:cNvSpPr>
                <a:spLocks/>
              </p:cNvSpPr>
              <p:nvPr/>
            </p:nvSpPr>
            <p:spPr bwMode="auto">
              <a:xfrm>
                <a:off x="2054" y="1411"/>
                <a:ext cx="14" cy="28"/>
              </a:xfrm>
              <a:custGeom>
                <a:avLst/>
                <a:gdLst>
                  <a:gd name="T0" fmla="*/ 3 w 3"/>
                  <a:gd name="T1" fmla="*/ 5 h 6"/>
                  <a:gd name="T2" fmla="*/ 0 w 3"/>
                  <a:gd name="T3" fmla="*/ 2 h 6"/>
                  <a:gd name="T4" fmla="*/ 3 w 3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cubicBezTo>
                      <a:pt x="1" y="4"/>
                      <a:pt x="3" y="0"/>
                      <a:pt x="0" y="2"/>
                    </a:cubicBezTo>
                    <a:cubicBezTo>
                      <a:pt x="1" y="2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70" name="Freeform 42"/>
              <p:cNvSpPr>
                <a:spLocks/>
              </p:cNvSpPr>
              <p:nvPr/>
            </p:nvSpPr>
            <p:spPr bwMode="auto">
              <a:xfrm>
                <a:off x="1865" y="1309"/>
                <a:ext cx="73" cy="51"/>
              </a:xfrm>
              <a:custGeom>
                <a:avLst/>
                <a:gdLst>
                  <a:gd name="T0" fmla="*/ 0 w 16"/>
                  <a:gd name="T1" fmla="*/ 0 h 11"/>
                  <a:gd name="T2" fmla="*/ 16 w 16"/>
                  <a:gd name="T3" fmla="*/ 11 h 11"/>
                  <a:gd name="T4" fmla="*/ 0 w 16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1">
                    <a:moveTo>
                      <a:pt x="0" y="0"/>
                    </a:moveTo>
                    <a:cubicBezTo>
                      <a:pt x="5" y="5"/>
                      <a:pt x="11" y="11"/>
                      <a:pt x="16" y="11"/>
                    </a:cubicBezTo>
                    <a:cubicBezTo>
                      <a:pt x="11" y="6"/>
                      <a:pt x="7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71" name="Freeform 43"/>
              <p:cNvSpPr>
                <a:spLocks/>
              </p:cNvSpPr>
              <p:nvPr/>
            </p:nvSpPr>
            <p:spPr bwMode="auto">
              <a:xfrm>
                <a:off x="1703" y="1174"/>
                <a:ext cx="79" cy="55"/>
              </a:xfrm>
              <a:custGeom>
                <a:avLst/>
                <a:gdLst>
                  <a:gd name="T0" fmla="*/ 0 w 17"/>
                  <a:gd name="T1" fmla="*/ 0 h 12"/>
                  <a:gd name="T2" fmla="*/ 17 w 17"/>
                  <a:gd name="T3" fmla="*/ 12 h 12"/>
                  <a:gd name="T4" fmla="*/ 0 w 1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2">
                    <a:moveTo>
                      <a:pt x="0" y="0"/>
                    </a:moveTo>
                    <a:cubicBezTo>
                      <a:pt x="6" y="5"/>
                      <a:pt x="12" y="11"/>
                      <a:pt x="17" y="12"/>
                    </a:cubicBezTo>
                    <a:cubicBezTo>
                      <a:pt x="13" y="5"/>
                      <a:pt x="7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72" name="Freeform 44"/>
              <p:cNvSpPr>
                <a:spLocks/>
              </p:cNvSpPr>
              <p:nvPr/>
            </p:nvSpPr>
            <p:spPr bwMode="auto">
              <a:xfrm>
                <a:off x="1772" y="1276"/>
                <a:ext cx="93" cy="56"/>
              </a:xfrm>
              <a:custGeom>
                <a:avLst/>
                <a:gdLst>
                  <a:gd name="T0" fmla="*/ 1 w 20"/>
                  <a:gd name="T1" fmla="*/ 0 h 12"/>
                  <a:gd name="T2" fmla="*/ 1 w 20"/>
                  <a:gd name="T3" fmla="*/ 0 h 12"/>
                  <a:gd name="T4" fmla="*/ 1 w 20"/>
                  <a:gd name="T5" fmla="*/ 0 h 12"/>
                  <a:gd name="T6" fmla="*/ 0 w 20"/>
                  <a:gd name="T7" fmla="*/ 1 h 12"/>
                  <a:gd name="T8" fmla="*/ 7 w 20"/>
                  <a:gd name="T9" fmla="*/ 6 h 12"/>
                  <a:gd name="T10" fmla="*/ 4 w 20"/>
                  <a:gd name="T11" fmla="*/ 2 h 12"/>
                  <a:gd name="T12" fmla="*/ 20 w 20"/>
                  <a:gd name="T13" fmla="*/ 12 h 12"/>
                  <a:gd name="T14" fmla="*/ 3 w 20"/>
                  <a:gd name="T15" fmla="*/ 1 h 12"/>
                  <a:gd name="T16" fmla="*/ 1 w 20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3" y="8"/>
                      <a:pt x="7" y="6"/>
                    </a:cubicBezTo>
                    <a:cubicBezTo>
                      <a:pt x="6" y="5"/>
                      <a:pt x="5" y="3"/>
                      <a:pt x="4" y="2"/>
                    </a:cubicBezTo>
                    <a:cubicBezTo>
                      <a:pt x="10" y="5"/>
                      <a:pt x="14" y="12"/>
                      <a:pt x="20" y="12"/>
                    </a:cubicBezTo>
                    <a:cubicBezTo>
                      <a:pt x="14" y="7"/>
                      <a:pt x="9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73" name="Freeform 45"/>
              <p:cNvSpPr>
                <a:spLocks/>
              </p:cNvSpPr>
              <p:nvPr/>
            </p:nvSpPr>
            <p:spPr bwMode="auto">
              <a:xfrm>
                <a:off x="2722" y="2213"/>
                <a:ext cx="14" cy="33"/>
              </a:xfrm>
              <a:custGeom>
                <a:avLst/>
                <a:gdLst>
                  <a:gd name="T0" fmla="*/ 3 w 3"/>
                  <a:gd name="T1" fmla="*/ 5 h 7"/>
                  <a:gd name="T2" fmla="*/ 0 w 3"/>
                  <a:gd name="T3" fmla="*/ 2 h 7"/>
                  <a:gd name="T4" fmla="*/ 3 w 3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5"/>
                    </a:moveTo>
                    <a:cubicBezTo>
                      <a:pt x="3" y="4"/>
                      <a:pt x="2" y="0"/>
                      <a:pt x="0" y="2"/>
                    </a:cubicBezTo>
                    <a:cubicBezTo>
                      <a:pt x="0" y="3"/>
                      <a:pt x="1" y="7"/>
                      <a:pt x="3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74" name="Freeform 46"/>
              <p:cNvSpPr>
                <a:spLocks/>
              </p:cNvSpPr>
              <p:nvPr/>
            </p:nvSpPr>
            <p:spPr bwMode="auto">
              <a:xfrm>
                <a:off x="2745" y="2306"/>
                <a:ext cx="51" cy="47"/>
              </a:xfrm>
              <a:custGeom>
                <a:avLst/>
                <a:gdLst>
                  <a:gd name="T0" fmla="*/ 0 w 11"/>
                  <a:gd name="T1" fmla="*/ 0 h 10"/>
                  <a:gd name="T2" fmla="*/ 11 w 11"/>
                  <a:gd name="T3" fmla="*/ 10 h 10"/>
                  <a:gd name="T4" fmla="*/ 0 w 1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cubicBezTo>
                      <a:pt x="4" y="3"/>
                      <a:pt x="7" y="9"/>
                      <a:pt x="11" y="10"/>
                    </a:cubicBezTo>
                    <a:cubicBezTo>
                      <a:pt x="7" y="7"/>
                      <a:pt x="4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75" name="Freeform 47"/>
              <p:cNvSpPr>
                <a:spLocks/>
              </p:cNvSpPr>
              <p:nvPr/>
            </p:nvSpPr>
            <p:spPr bwMode="auto">
              <a:xfrm>
                <a:off x="1934" y="1066"/>
                <a:ext cx="0" cy="10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76" name="Freeform 48"/>
              <p:cNvSpPr>
                <a:spLocks noEditPoints="1"/>
              </p:cNvSpPr>
              <p:nvPr/>
            </p:nvSpPr>
            <p:spPr bwMode="auto">
              <a:xfrm>
                <a:off x="1210" y="1034"/>
                <a:ext cx="4006" cy="3911"/>
              </a:xfrm>
              <a:custGeom>
                <a:avLst/>
                <a:gdLst>
                  <a:gd name="T0" fmla="*/ 739 w 869"/>
                  <a:gd name="T1" fmla="*/ 533 h 839"/>
                  <a:gd name="T2" fmla="*/ 641 w 869"/>
                  <a:gd name="T3" fmla="*/ 456 h 839"/>
                  <a:gd name="T4" fmla="*/ 363 w 869"/>
                  <a:gd name="T5" fmla="*/ 161 h 839"/>
                  <a:gd name="T6" fmla="*/ 172 w 869"/>
                  <a:gd name="T7" fmla="*/ 14 h 839"/>
                  <a:gd name="T8" fmla="*/ 130 w 869"/>
                  <a:gd name="T9" fmla="*/ 16 h 839"/>
                  <a:gd name="T10" fmla="*/ 157 w 869"/>
                  <a:gd name="T11" fmla="*/ 62 h 839"/>
                  <a:gd name="T12" fmla="*/ 182 w 869"/>
                  <a:gd name="T13" fmla="*/ 98 h 839"/>
                  <a:gd name="T14" fmla="*/ 171 w 869"/>
                  <a:gd name="T15" fmla="*/ 111 h 839"/>
                  <a:gd name="T16" fmla="*/ 200 w 869"/>
                  <a:gd name="T17" fmla="*/ 131 h 839"/>
                  <a:gd name="T18" fmla="*/ 244 w 869"/>
                  <a:gd name="T19" fmla="*/ 186 h 839"/>
                  <a:gd name="T20" fmla="*/ 195 w 869"/>
                  <a:gd name="T21" fmla="*/ 143 h 839"/>
                  <a:gd name="T22" fmla="*/ 88 w 869"/>
                  <a:gd name="T23" fmla="*/ 53 h 839"/>
                  <a:gd name="T24" fmla="*/ 108 w 869"/>
                  <a:gd name="T25" fmla="*/ 92 h 839"/>
                  <a:gd name="T26" fmla="*/ 25 w 869"/>
                  <a:gd name="T27" fmla="*/ 42 h 839"/>
                  <a:gd name="T28" fmla="*/ 39 w 869"/>
                  <a:gd name="T29" fmla="*/ 96 h 839"/>
                  <a:gd name="T30" fmla="*/ 159 w 869"/>
                  <a:gd name="T31" fmla="*/ 213 h 839"/>
                  <a:gd name="T32" fmla="*/ 184 w 869"/>
                  <a:gd name="T33" fmla="*/ 245 h 839"/>
                  <a:gd name="T34" fmla="*/ 267 w 869"/>
                  <a:gd name="T35" fmla="*/ 320 h 839"/>
                  <a:gd name="T36" fmla="*/ 282 w 869"/>
                  <a:gd name="T37" fmla="*/ 332 h 839"/>
                  <a:gd name="T38" fmla="*/ 391 w 869"/>
                  <a:gd name="T39" fmla="*/ 465 h 839"/>
                  <a:gd name="T40" fmla="*/ 832 w 869"/>
                  <a:gd name="T41" fmla="*/ 790 h 839"/>
                  <a:gd name="T42" fmla="*/ 166 w 869"/>
                  <a:gd name="T43" fmla="*/ 51 h 839"/>
                  <a:gd name="T44" fmla="*/ 166 w 869"/>
                  <a:gd name="T45" fmla="*/ 48 h 839"/>
                  <a:gd name="T46" fmla="*/ 152 w 869"/>
                  <a:gd name="T47" fmla="*/ 82 h 839"/>
                  <a:gd name="T48" fmla="*/ 59 w 869"/>
                  <a:gd name="T49" fmla="*/ 77 h 839"/>
                  <a:gd name="T50" fmla="*/ 80 w 869"/>
                  <a:gd name="T51" fmla="*/ 96 h 839"/>
                  <a:gd name="T52" fmla="*/ 378 w 869"/>
                  <a:gd name="T53" fmla="*/ 415 h 839"/>
                  <a:gd name="T54" fmla="*/ 300 w 869"/>
                  <a:gd name="T55" fmla="*/ 256 h 839"/>
                  <a:gd name="T56" fmla="*/ 361 w 869"/>
                  <a:gd name="T57" fmla="*/ 307 h 839"/>
                  <a:gd name="T58" fmla="*/ 728 w 869"/>
                  <a:gd name="T59" fmla="*/ 540 h 839"/>
                  <a:gd name="T60" fmla="*/ 348 w 869"/>
                  <a:gd name="T61" fmla="*/ 322 h 839"/>
                  <a:gd name="T62" fmla="*/ 361 w 869"/>
                  <a:gd name="T63" fmla="*/ 309 h 839"/>
                  <a:gd name="T64" fmla="*/ 321 w 869"/>
                  <a:gd name="T65" fmla="*/ 377 h 839"/>
                  <a:gd name="T66" fmla="*/ 354 w 869"/>
                  <a:gd name="T67" fmla="*/ 409 h 839"/>
                  <a:gd name="T68" fmla="*/ 379 w 869"/>
                  <a:gd name="T69" fmla="*/ 426 h 839"/>
                  <a:gd name="T70" fmla="*/ 707 w 869"/>
                  <a:gd name="T71" fmla="*/ 535 h 839"/>
                  <a:gd name="T72" fmla="*/ 379 w 869"/>
                  <a:gd name="T73" fmla="*/ 297 h 839"/>
                  <a:gd name="T74" fmla="*/ 285 w 869"/>
                  <a:gd name="T75" fmla="*/ 196 h 839"/>
                  <a:gd name="T76" fmla="*/ 325 w 869"/>
                  <a:gd name="T77" fmla="*/ 238 h 839"/>
                  <a:gd name="T78" fmla="*/ 390 w 869"/>
                  <a:gd name="T79" fmla="*/ 314 h 839"/>
                  <a:gd name="T80" fmla="*/ 305 w 869"/>
                  <a:gd name="T81" fmla="*/ 257 h 839"/>
                  <a:gd name="T82" fmla="*/ 246 w 869"/>
                  <a:gd name="T83" fmla="*/ 204 h 839"/>
                  <a:gd name="T84" fmla="*/ 235 w 869"/>
                  <a:gd name="T85" fmla="*/ 189 h 839"/>
                  <a:gd name="T86" fmla="*/ 267 w 869"/>
                  <a:gd name="T87" fmla="*/ 228 h 839"/>
                  <a:gd name="T88" fmla="*/ 257 w 869"/>
                  <a:gd name="T89" fmla="*/ 259 h 839"/>
                  <a:gd name="T90" fmla="*/ 231 w 869"/>
                  <a:gd name="T91" fmla="*/ 246 h 839"/>
                  <a:gd name="T92" fmla="*/ 250 w 869"/>
                  <a:gd name="T93" fmla="*/ 229 h 839"/>
                  <a:gd name="T94" fmla="*/ 215 w 869"/>
                  <a:gd name="T95" fmla="*/ 175 h 839"/>
                  <a:gd name="T96" fmla="*/ 194 w 869"/>
                  <a:gd name="T97" fmla="*/ 165 h 839"/>
                  <a:gd name="T98" fmla="*/ 190 w 869"/>
                  <a:gd name="T99" fmla="*/ 151 h 839"/>
                  <a:gd name="T100" fmla="*/ 157 w 869"/>
                  <a:gd name="T101" fmla="*/ 128 h 839"/>
                  <a:gd name="T102" fmla="*/ 123 w 869"/>
                  <a:gd name="T103" fmla="*/ 175 h 839"/>
                  <a:gd name="T104" fmla="*/ 141 w 869"/>
                  <a:gd name="T105" fmla="*/ 120 h 839"/>
                  <a:gd name="T106" fmla="*/ 173 w 869"/>
                  <a:gd name="T107" fmla="*/ 213 h 839"/>
                  <a:gd name="T108" fmla="*/ 260 w 869"/>
                  <a:gd name="T109" fmla="*/ 300 h 839"/>
                  <a:gd name="T110" fmla="*/ 288 w 869"/>
                  <a:gd name="T111" fmla="*/ 278 h 839"/>
                  <a:gd name="T112" fmla="*/ 305 w 869"/>
                  <a:gd name="T113" fmla="*/ 354 h 839"/>
                  <a:gd name="T114" fmla="*/ 330 w 869"/>
                  <a:gd name="T115" fmla="*/ 389 h 839"/>
                  <a:gd name="T116" fmla="*/ 390 w 869"/>
                  <a:gd name="T117" fmla="*/ 413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69" h="839">
                    <a:moveTo>
                      <a:pt x="851" y="685"/>
                    </a:moveTo>
                    <a:cubicBezTo>
                      <a:pt x="856" y="681"/>
                      <a:pt x="858" y="676"/>
                      <a:pt x="860" y="670"/>
                    </a:cubicBezTo>
                    <a:cubicBezTo>
                      <a:pt x="863" y="660"/>
                      <a:pt x="866" y="650"/>
                      <a:pt x="869" y="641"/>
                    </a:cubicBezTo>
                    <a:cubicBezTo>
                      <a:pt x="859" y="626"/>
                      <a:pt x="844" y="608"/>
                      <a:pt x="833" y="594"/>
                    </a:cubicBezTo>
                    <a:cubicBezTo>
                      <a:pt x="822" y="582"/>
                      <a:pt x="808" y="574"/>
                      <a:pt x="798" y="563"/>
                    </a:cubicBezTo>
                    <a:cubicBezTo>
                      <a:pt x="797" y="562"/>
                      <a:pt x="797" y="560"/>
                      <a:pt x="796" y="559"/>
                    </a:cubicBezTo>
                    <a:cubicBezTo>
                      <a:pt x="787" y="548"/>
                      <a:pt x="772" y="537"/>
                      <a:pt x="764" y="532"/>
                    </a:cubicBezTo>
                    <a:cubicBezTo>
                      <a:pt x="753" y="525"/>
                      <a:pt x="745" y="513"/>
                      <a:pt x="732" y="512"/>
                    </a:cubicBezTo>
                    <a:cubicBezTo>
                      <a:pt x="736" y="520"/>
                      <a:pt x="748" y="529"/>
                      <a:pt x="757" y="538"/>
                    </a:cubicBezTo>
                    <a:cubicBezTo>
                      <a:pt x="756" y="541"/>
                      <a:pt x="758" y="547"/>
                      <a:pt x="761" y="544"/>
                    </a:cubicBezTo>
                    <a:cubicBezTo>
                      <a:pt x="760" y="543"/>
                      <a:pt x="758" y="542"/>
                      <a:pt x="759" y="541"/>
                    </a:cubicBezTo>
                    <a:cubicBezTo>
                      <a:pt x="761" y="543"/>
                      <a:pt x="770" y="550"/>
                      <a:pt x="764" y="548"/>
                    </a:cubicBezTo>
                    <a:cubicBezTo>
                      <a:pt x="767" y="549"/>
                      <a:pt x="776" y="553"/>
                      <a:pt x="773" y="558"/>
                    </a:cubicBezTo>
                    <a:cubicBezTo>
                      <a:pt x="762" y="552"/>
                      <a:pt x="750" y="538"/>
                      <a:pt x="739" y="533"/>
                    </a:cubicBezTo>
                    <a:cubicBezTo>
                      <a:pt x="739" y="537"/>
                      <a:pt x="748" y="538"/>
                      <a:pt x="747" y="542"/>
                    </a:cubicBezTo>
                    <a:cubicBezTo>
                      <a:pt x="738" y="538"/>
                      <a:pt x="728" y="525"/>
                      <a:pt x="719" y="520"/>
                    </a:cubicBezTo>
                    <a:cubicBezTo>
                      <a:pt x="716" y="518"/>
                      <a:pt x="720" y="522"/>
                      <a:pt x="717" y="523"/>
                    </a:cubicBezTo>
                    <a:cubicBezTo>
                      <a:pt x="710" y="520"/>
                      <a:pt x="703" y="511"/>
                      <a:pt x="696" y="505"/>
                    </a:cubicBezTo>
                    <a:cubicBezTo>
                      <a:pt x="693" y="503"/>
                      <a:pt x="689" y="499"/>
                      <a:pt x="686" y="500"/>
                    </a:cubicBezTo>
                    <a:cubicBezTo>
                      <a:pt x="698" y="513"/>
                      <a:pt x="717" y="526"/>
                      <a:pt x="722" y="536"/>
                    </a:cubicBezTo>
                    <a:cubicBezTo>
                      <a:pt x="715" y="532"/>
                      <a:pt x="709" y="530"/>
                      <a:pt x="706" y="522"/>
                    </a:cubicBezTo>
                    <a:cubicBezTo>
                      <a:pt x="697" y="521"/>
                      <a:pt x="690" y="510"/>
                      <a:pt x="682" y="503"/>
                    </a:cubicBezTo>
                    <a:cubicBezTo>
                      <a:pt x="669" y="492"/>
                      <a:pt x="656" y="482"/>
                      <a:pt x="648" y="472"/>
                    </a:cubicBezTo>
                    <a:cubicBezTo>
                      <a:pt x="652" y="476"/>
                      <a:pt x="655" y="476"/>
                      <a:pt x="659" y="481"/>
                    </a:cubicBezTo>
                    <a:cubicBezTo>
                      <a:pt x="662" y="481"/>
                      <a:pt x="659" y="476"/>
                      <a:pt x="660" y="474"/>
                    </a:cubicBezTo>
                    <a:cubicBezTo>
                      <a:pt x="662" y="477"/>
                      <a:pt x="663" y="480"/>
                      <a:pt x="666" y="479"/>
                    </a:cubicBezTo>
                    <a:cubicBezTo>
                      <a:pt x="658" y="473"/>
                      <a:pt x="653" y="464"/>
                      <a:pt x="645" y="457"/>
                    </a:cubicBezTo>
                    <a:cubicBezTo>
                      <a:pt x="644" y="456"/>
                      <a:pt x="641" y="456"/>
                      <a:pt x="641" y="456"/>
                    </a:cubicBezTo>
                    <a:cubicBezTo>
                      <a:pt x="631" y="449"/>
                      <a:pt x="619" y="434"/>
                      <a:pt x="613" y="429"/>
                    </a:cubicBezTo>
                    <a:cubicBezTo>
                      <a:pt x="591" y="410"/>
                      <a:pt x="568" y="383"/>
                      <a:pt x="546" y="364"/>
                    </a:cubicBezTo>
                    <a:cubicBezTo>
                      <a:pt x="534" y="354"/>
                      <a:pt x="521" y="346"/>
                      <a:pt x="513" y="335"/>
                    </a:cubicBezTo>
                    <a:cubicBezTo>
                      <a:pt x="511" y="332"/>
                      <a:pt x="510" y="329"/>
                      <a:pt x="508" y="326"/>
                    </a:cubicBezTo>
                    <a:cubicBezTo>
                      <a:pt x="504" y="321"/>
                      <a:pt x="499" y="316"/>
                      <a:pt x="494" y="311"/>
                    </a:cubicBezTo>
                    <a:cubicBezTo>
                      <a:pt x="454" y="268"/>
                      <a:pt x="423" y="234"/>
                      <a:pt x="386" y="199"/>
                    </a:cubicBezTo>
                    <a:cubicBezTo>
                      <a:pt x="389" y="198"/>
                      <a:pt x="392" y="203"/>
                      <a:pt x="395" y="203"/>
                    </a:cubicBezTo>
                    <a:cubicBezTo>
                      <a:pt x="394" y="198"/>
                      <a:pt x="387" y="190"/>
                      <a:pt x="382" y="187"/>
                    </a:cubicBezTo>
                    <a:cubicBezTo>
                      <a:pt x="378" y="190"/>
                      <a:pt x="385" y="192"/>
                      <a:pt x="380" y="195"/>
                    </a:cubicBezTo>
                    <a:cubicBezTo>
                      <a:pt x="377" y="189"/>
                      <a:pt x="377" y="177"/>
                      <a:pt x="369" y="176"/>
                    </a:cubicBezTo>
                    <a:cubicBezTo>
                      <a:pt x="371" y="179"/>
                      <a:pt x="374" y="181"/>
                      <a:pt x="371" y="183"/>
                    </a:cubicBezTo>
                    <a:cubicBezTo>
                      <a:pt x="368" y="182"/>
                      <a:pt x="364" y="180"/>
                      <a:pt x="360" y="176"/>
                    </a:cubicBezTo>
                    <a:cubicBezTo>
                      <a:pt x="362" y="174"/>
                      <a:pt x="363" y="175"/>
                      <a:pt x="365" y="173"/>
                    </a:cubicBezTo>
                    <a:cubicBezTo>
                      <a:pt x="363" y="168"/>
                      <a:pt x="363" y="164"/>
                      <a:pt x="363" y="161"/>
                    </a:cubicBezTo>
                    <a:cubicBezTo>
                      <a:pt x="361" y="160"/>
                      <a:pt x="360" y="160"/>
                      <a:pt x="359" y="160"/>
                    </a:cubicBezTo>
                    <a:cubicBezTo>
                      <a:pt x="358" y="160"/>
                      <a:pt x="357" y="160"/>
                      <a:pt x="356" y="159"/>
                    </a:cubicBezTo>
                    <a:cubicBezTo>
                      <a:pt x="354" y="162"/>
                      <a:pt x="357" y="170"/>
                      <a:pt x="354" y="171"/>
                    </a:cubicBezTo>
                    <a:cubicBezTo>
                      <a:pt x="350" y="170"/>
                      <a:pt x="344" y="163"/>
                      <a:pt x="343" y="159"/>
                    </a:cubicBezTo>
                    <a:cubicBezTo>
                      <a:pt x="345" y="160"/>
                      <a:pt x="347" y="164"/>
                      <a:pt x="348" y="162"/>
                    </a:cubicBezTo>
                    <a:cubicBezTo>
                      <a:pt x="350" y="156"/>
                      <a:pt x="348" y="146"/>
                      <a:pt x="340" y="142"/>
                    </a:cubicBezTo>
                    <a:cubicBezTo>
                      <a:pt x="342" y="147"/>
                      <a:pt x="343" y="152"/>
                      <a:pt x="341" y="157"/>
                    </a:cubicBezTo>
                    <a:cubicBezTo>
                      <a:pt x="324" y="149"/>
                      <a:pt x="305" y="125"/>
                      <a:pt x="294" y="115"/>
                    </a:cubicBezTo>
                    <a:cubicBezTo>
                      <a:pt x="291" y="115"/>
                      <a:pt x="287" y="111"/>
                      <a:pt x="284" y="108"/>
                    </a:cubicBezTo>
                    <a:cubicBezTo>
                      <a:pt x="267" y="89"/>
                      <a:pt x="243" y="72"/>
                      <a:pt x="227" y="59"/>
                    </a:cubicBezTo>
                    <a:cubicBezTo>
                      <a:pt x="226" y="57"/>
                      <a:pt x="229" y="56"/>
                      <a:pt x="226" y="54"/>
                    </a:cubicBezTo>
                    <a:cubicBezTo>
                      <a:pt x="224" y="59"/>
                      <a:pt x="214" y="48"/>
                      <a:pt x="213" y="45"/>
                    </a:cubicBezTo>
                    <a:cubicBezTo>
                      <a:pt x="218" y="48"/>
                      <a:pt x="219" y="51"/>
                      <a:pt x="224" y="53"/>
                    </a:cubicBezTo>
                    <a:cubicBezTo>
                      <a:pt x="207" y="37"/>
                      <a:pt x="191" y="19"/>
                      <a:pt x="172" y="14"/>
                    </a:cubicBezTo>
                    <a:cubicBezTo>
                      <a:pt x="173" y="14"/>
                      <a:pt x="174" y="14"/>
                      <a:pt x="175" y="14"/>
                    </a:cubicBezTo>
                    <a:cubicBezTo>
                      <a:pt x="176" y="15"/>
                      <a:pt x="177" y="15"/>
                      <a:pt x="178" y="14"/>
                    </a:cubicBezTo>
                    <a:cubicBezTo>
                      <a:pt x="176" y="12"/>
                      <a:pt x="172" y="13"/>
                      <a:pt x="172" y="9"/>
                    </a:cubicBezTo>
                    <a:cubicBezTo>
                      <a:pt x="170" y="10"/>
                      <a:pt x="171" y="12"/>
                      <a:pt x="171" y="13"/>
                    </a:cubicBezTo>
                    <a:cubicBezTo>
                      <a:pt x="166" y="11"/>
                      <a:pt x="164" y="8"/>
                      <a:pt x="159" y="7"/>
                    </a:cubicBezTo>
                    <a:cubicBezTo>
                      <a:pt x="161" y="8"/>
                      <a:pt x="159" y="9"/>
                      <a:pt x="157" y="9"/>
                    </a:cubicBezTo>
                    <a:cubicBezTo>
                      <a:pt x="158" y="12"/>
                      <a:pt x="162" y="14"/>
                      <a:pt x="163" y="18"/>
                    </a:cubicBezTo>
                    <a:cubicBezTo>
                      <a:pt x="173" y="22"/>
                      <a:pt x="179" y="29"/>
                      <a:pt x="177" y="38"/>
                    </a:cubicBezTo>
                    <a:cubicBezTo>
                      <a:pt x="170" y="31"/>
                      <a:pt x="162" y="28"/>
                      <a:pt x="159" y="21"/>
                    </a:cubicBezTo>
                    <a:cubicBezTo>
                      <a:pt x="160" y="22"/>
                      <a:pt x="162" y="22"/>
                      <a:pt x="163" y="21"/>
                    </a:cubicBezTo>
                    <a:cubicBezTo>
                      <a:pt x="159" y="16"/>
                      <a:pt x="153" y="14"/>
                      <a:pt x="150" y="12"/>
                    </a:cubicBezTo>
                    <a:cubicBezTo>
                      <a:pt x="144" y="8"/>
                      <a:pt x="139" y="0"/>
                      <a:pt x="133" y="3"/>
                    </a:cubicBezTo>
                    <a:cubicBezTo>
                      <a:pt x="138" y="8"/>
                      <a:pt x="144" y="11"/>
                      <a:pt x="145" y="17"/>
                    </a:cubicBezTo>
                    <a:cubicBezTo>
                      <a:pt x="138" y="10"/>
                      <a:pt x="134" y="13"/>
                      <a:pt x="130" y="16"/>
                    </a:cubicBezTo>
                    <a:cubicBezTo>
                      <a:pt x="127" y="14"/>
                      <a:pt x="125" y="10"/>
                      <a:pt x="123" y="12"/>
                    </a:cubicBezTo>
                    <a:cubicBezTo>
                      <a:pt x="130" y="18"/>
                      <a:pt x="130" y="23"/>
                      <a:pt x="130" y="25"/>
                    </a:cubicBezTo>
                    <a:cubicBezTo>
                      <a:pt x="137" y="33"/>
                      <a:pt x="143" y="33"/>
                      <a:pt x="147" y="42"/>
                    </a:cubicBezTo>
                    <a:cubicBezTo>
                      <a:pt x="141" y="39"/>
                      <a:pt x="137" y="39"/>
                      <a:pt x="132" y="42"/>
                    </a:cubicBezTo>
                    <a:cubicBezTo>
                      <a:pt x="128" y="36"/>
                      <a:pt x="124" y="38"/>
                      <a:pt x="125" y="33"/>
                    </a:cubicBezTo>
                    <a:cubicBezTo>
                      <a:pt x="117" y="31"/>
                      <a:pt x="109" y="20"/>
                      <a:pt x="102" y="19"/>
                    </a:cubicBezTo>
                    <a:cubicBezTo>
                      <a:pt x="111" y="28"/>
                      <a:pt x="125" y="33"/>
                      <a:pt x="126" y="45"/>
                    </a:cubicBezTo>
                    <a:cubicBezTo>
                      <a:pt x="129" y="47"/>
                      <a:pt x="130" y="50"/>
                      <a:pt x="134" y="53"/>
                    </a:cubicBezTo>
                    <a:cubicBezTo>
                      <a:pt x="135" y="53"/>
                      <a:pt x="136" y="53"/>
                      <a:pt x="138" y="53"/>
                    </a:cubicBezTo>
                    <a:cubicBezTo>
                      <a:pt x="139" y="53"/>
                      <a:pt x="140" y="53"/>
                      <a:pt x="141" y="53"/>
                    </a:cubicBezTo>
                    <a:cubicBezTo>
                      <a:pt x="143" y="54"/>
                      <a:pt x="145" y="56"/>
                      <a:pt x="148" y="57"/>
                    </a:cubicBezTo>
                    <a:cubicBezTo>
                      <a:pt x="149" y="59"/>
                      <a:pt x="150" y="61"/>
                      <a:pt x="152" y="60"/>
                    </a:cubicBezTo>
                    <a:cubicBezTo>
                      <a:pt x="155" y="63"/>
                      <a:pt x="158" y="65"/>
                      <a:pt x="162" y="68"/>
                    </a:cubicBezTo>
                    <a:cubicBezTo>
                      <a:pt x="161" y="65"/>
                      <a:pt x="158" y="63"/>
                      <a:pt x="157" y="62"/>
                    </a:cubicBezTo>
                    <a:cubicBezTo>
                      <a:pt x="161" y="60"/>
                      <a:pt x="165" y="63"/>
                      <a:pt x="170" y="63"/>
                    </a:cubicBezTo>
                    <a:cubicBezTo>
                      <a:pt x="168" y="62"/>
                      <a:pt x="166" y="61"/>
                      <a:pt x="167" y="60"/>
                    </a:cubicBezTo>
                    <a:cubicBezTo>
                      <a:pt x="169" y="61"/>
                      <a:pt x="170" y="62"/>
                      <a:pt x="172" y="61"/>
                    </a:cubicBezTo>
                    <a:cubicBezTo>
                      <a:pt x="172" y="58"/>
                      <a:pt x="169" y="60"/>
                      <a:pt x="170" y="58"/>
                    </a:cubicBezTo>
                    <a:cubicBezTo>
                      <a:pt x="179" y="63"/>
                      <a:pt x="182" y="70"/>
                      <a:pt x="184" y="77"/>
                    </a:cubicBezTo>
                    <a:cubicBezTo>
                      <a:pt x="183" y="77"/>
                      <a:pt x="182" y="77"/>
                      <a:pt x="181" y="77"/>
                    </a:cubicBezTo>
                    <a:cubicBezTo>
                      <a:pt x="186" y="79"/>
                      <a:pt x="189" y="85"/>
                      <a:pt x="190" y="89"/>
                    </a:cubicBezTo>
                    <a:cubicBezTo>
                      <a:pt x="188" y="87"/>
                      <a:pt x="187" y="89"/>
                      <a:pt x="187" y="86"/>
                    </a:cubicBezTo>
                    <a:cubicBezTo>
                      <a:pt x="184" y="89"/>
                      <a:pt x="191" y="92"/>
                      <a:pt x="188" y="95"/>
                    </a:cubicBezTo>
                    <a:cubicBezTo>
                      <a:pt x="185" y="92"/>
                      <a:pt x="185" y="87"/>
                      <a:pt x="181" y="89"/>
                    </a:cubicBezTo>
                    <a:cubicBezTo>
                      <a:pt x="183" y="91"/>
                      <a:pt x="185" y="93"/>
                      <a:pt x="185" y="95"/>
                    </a:cubicBezTo>
                    <a:cubicBezTo>
                      <a:pt x="180" y="91"/>
                      <a:pt x="177" y="85"/>
                      <a:pt x="171" y="86"/>
                    </a:cubicBezTo>
                    <a:cubicBezTo>
                      <a:pt x="176" y="90"/>
                      <a:pt x="180" y="94"/>
                      <a:pt x="185" y="95"/>
                    </a:cubicBezTo>
                    <a:cubicBezTo>
                      <a:pt x="185" y="96"/>
                      <a:pt x="184" y="97"/>
                      <a:pt x="182" y="98"/>
                    </a:cubicBezTo>
                    <a:cubicBezTo>
                      <a:pt x="184" y="101"/>
                      <a:pt x="190" y="103"/>
                      <a:pt x="188" y="107"/>
                    </a:cubicBezTo>
                    <a:cubicBezTo>
                      <a:pt x="183" y="101"/>
                      <a:pt x="176" y="97"/>
                      <a:pt x="168" y="93"/>
                    </a:cubicBezTo>
                    <a:cubicBezTo>
                      <a:pt x="166" y="89"/>
                      <a:pt x="172" y="90"/>
                      <a:pt x="168" y="86"/>
                    </a:cubicBezTo>
                    <a:cubicBezTo>
                      <a:pt x="159" y="87"/>
                      <a:pt x="153" y="74"/>
                      <a:pt x="144" y="70"/>
                    </a:cubicBezTo>
                    <a:cubicBezTo>
                      <a:pt x="145" y="70"/>
                      <a:pt x="144" y="71"/>
                      <a:pt x="143" y="70"/>
                    </a:cubicBezTo>
                    <a:cubicBezTo>
                      <a:pt x="142" y="72"/>
                      <a:pt x="143" y="74"/>
                      <a:pt x="144" y="75"/>
                    </a:cubicBezTo>
                    <a:cubicBezTo>
                      <a:pt x="139" y="71"/>
                      <a:pt x="135" y="68"/>
                      <a:pt x="130" y="66"/>
                    </a:cubicBezTo>
                    <a:cubicBezTo>
                      <a:pt x="136" y="71"/>
                      <a:pt x="142" y="76"/>
                      <a:pt x="148" y="80"/>
                    </a:cubicBezTo>
                    <a:cubicBezTo>
                      <a:pt x="147" y="81"/>
                      <a:pt x="146" y="80"/>
                      <a:pt x="145" y="79"/>
                    </a:cubicBezTo>
                    <a:cubicBezTo>
                      <a:pt x="144" y="79"/>
                      <a:pt x="143" y="78"/>
                      <a:pt x="142" y="80"/>
                    </a:cubicBezTo>
                    <a:cubicBezTo>
                      <a:pt x="146" y="84"/>
                      <a:pt x="151" y="89"/>
                      <a:pt x="155" y="89"/>
                    </a:cubicBezTo>
                    <a:cubicBezTo>
                      <a:pt x="154" y="90"/>
                      <a:pt x="153" y="91"/>
                      <a:pt x="152" y="91"/>
                    </a:cubicBezTo>
                    <a:cubicBezTo>
                      <a:pt x="155" y="94"/>
                      <a:pt x="162" y="97"/>
                      <a:pt x="159" y="102"/>
                    </a:cubicBezTo>
                    <a:cubicBezTo>
                      <a:pt x="163" y="104"/>
                      <a:pt x="167" y="110"/>
                      <a:pt x="171" y="111"/>
                    </a:cubicBezTo>
                    <a:cubicBezTo>
                      <a:pt x="168" y="109"/>
                      <a:pt x="167" y="105"/>
                      <a:pt x="171" y="105"/>
                    </a:cubicBezTo>
                    <a:cubicBezTo>
                      <a:pt x="169" y="104"/>
                      <a:pt x="168" y="100"/>
                      <a:pt x="166" y="102"/>
                    </a:cubicBezTo>
                    <a:cubicBezTo>
                      <a:pt x="168" y="103"/>
                      <a:pt x="168" y="108"/>
                      <a:pt x="166" y="106"/>
                    </a:cubicBezTo>
                    <a:cubicBezTo>
                      <a:pt x="165" y="105"/>
                      <a:pt x="161" y="103"/>
                      <a:pt x="162" y="101"/>
                    </a:cubicBezTo>
                    <a:cubicBezTo>
                      <a:pt x="163" y="100"/>
                      <a:pt x="164" y="101"/>
                      <a:pt x="165" y="100"/>
                    </a:cubicBezTo>
                    <a:cubicBezTo>
                      <a:pt x="161" y="97"/>
                      <a:pt x="157" y="93"/>
                      <a:pt x="158" y="88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160" y="90"/>
                      <a:pt x="161" y="91"/>
                      <a:pt x="162" y="92"/>
                    </a:cubicBezTo>
                    <a:cubicBezTo>
                      <a:pt x="161" y="93"/>
                      <a:pt x="161" y="96"/>
                      <a:pt x="163" y="94"/>
                    </a:cubicBezTo>
                    <a:cubicBezTo>
                      <a:pt x="163" y="94"/>
                      <a:pt x="163" y="93"/>
                      <a:pt x="163" y="93"/>
                    </a:cubicBezTo>
                    <a:cubicBezTo>
                      <a:pt x="172" y="101"/>
                      <a:pt x="182" y="110"/>
                      <a:pt x="188" y="118"/>
                    </a:cubicBezTo>
                    <a:cubicBezTo>
                      <a:pt x="190" y="121"/>
                      <a:pt x="192" y="123"/>
                      <a:pt x="195" y="126"/>
                    </a:cubicBezTo>
                    <a:cubicBezTo>
                      <a:pt x="196" y="128"/>
                      <a:pt x="198" y="130"/>
                      <a:pt x="199" y="132"/>
                    </a:cubicBezTo>
                    <a:cubicBezTo>
                      <a:pt x="199" y="131"/>
                      <a:pt x="200" y="131"/>
                      <a:pt x="200" y="131"/>
                    </a:cubicBezTo>
                    <a:cubicBezTo>
                      <a:pt x="202" y="133"/>
                      <a:pt x="204" y="134"/>
                      <a:pt x="206" y="136"/>
                    </a:cubicBezTo>
                    <a:cubicBezTo>
                      <a:pt x="206" y="136"/>
                      <a:pt x="206" y="137"/>
                      <a:pt x="206" y="137"/>
                    </a:cubicBezTo>
                    <a:cubicBezTo>
                      <a:pt x="205" y="138"/>
                      <a:pt x="204" y="136"/>
                      <a:pt x="204" y="135"/>
                    </a:cubicBezTo>
                    <a:cubicBezTo>
                      <a:pt x="203" y="134"/>
                      <a:pt x="202" y="133"/>
                      <a:pt x="201" y="133"/>
                    </a:cubicBezTo>
                    <a:cubicBezTo>
                      <a:pt x="201" y="137"/>
                      <a:pt x="205" y="137"/>
                      <a:pt x="205" y="141"/>
                    </a:cubicBezTo>
                    <a:cubicBezTo>
                      <a:pt x="203" y="140"/>
                      <a:pt x="202" y="136"/>
                      <a:pt x="200" y="137"/>
                    </a:cubicBezTo>
                    <a:cubicBezTo>
                      <a:pt x="202" y="139"/>
                      <a:pt x="202" y="140"/>
                      <a:pt x="200" y="140"/>
                    </a:cubicBezTo>
                    <a:cubicBezTo>
                      <a:pt x="205" y="143"/>
                      <a:pt x="210" y="145"/>
                      <a:pt x="215" y="148"/>
                    </a:cubicBezTo>
                    <a:cubicBezTo>
                      <a:pt x="210" y="144"/>
                      <a:pt x="208" y="141"/>
                      <a:pt x="207" y="137"/>
                    </a:cubicBezTo>
                    <a:cubicBezTo>
                      <a:pt x="218" y="146"/>
                      <a:pt x="229" y="154"/>
                      <a:pt x="237" y="164"/>
                    </a:cubicBezTo>
                    <a:cubicBezTo>
                      <a:pt x="242" y="163"/>
                      <a:pt x="247" y="166"/>
                      <a:pt x="249" y="171"/>
                    </a:cubicBezTo>
                    <a:cubicBezTo>
                      <a:pt x="241" y="175"/>
                      <a:pt x="232" y="158"/>
                      <a:pt x="224" y="158"/>
                    </a:cubicBezTo>
                    <a:cubicBezTo>
                      <a:pt x="233" y="168"/>
                      <a:pt x="244" y="179"/>
                      <a:pt x="254" y="189"/>
                    </a:cubicBezTo>
                    <a:cubicBezTo>
                      <a:pt x="251" y="187"/>
                      <a:pt x="247" y="185"/>
                      <a:pt x="244" y="186"/>
                    </a:cubicBezTo>
                    <a:cubicBezTo>
                      <a:pt x="243" y="185"/>
                      <a:pt x="246" y="183"/>
                      <a:pt x="243" y="181"/>
                    </a:cubicBezTo>
                    <a:cubicBezTo>
                      <a:pt x="231" y="173"/>
                      <a:pt x="219" y="160"/>
                      <a:pt x="208" y="152"/>
                    </a:cubicBezTo>
                    <a:cubicBezTo>
                      <a:pt x="210" y="154"/>
                      <a:pt x="211" y="156"/>
                      <a:pt x="211" y="158"/>
                    </a:cubicBezTo>
                    <a:cubicBezTo>
                      <a:pt x="210" y="157"/>
                      <a:pt x="209" y="155"/>
                      <a:pt x="207" y="155"/>
                    </a:cubicBezTo>
                    <a:cubicBezTo>
                      <a:pt x="206" y="154"/>
                      <a:pt x="205" y="153"/>
                      <a:pt x="204" y="151"/>
                    </a:cubicBezTo>
                    <a:cubicBezTo>
                      <a:pt x="205" y="151"/>
                      <a:pt x="206" y="151"/>
                      <a:pt x="207" y="150"/>
                    </a:cubicBezTo>
                    <a:cubicBezTo>
                      <a:pt x="206" y="149"/>
                      <a:pt x="206" y="149"/>
                      <a:pt x="206" y="149"/>
                    </a:cubicBezTo>
                    <a:cubicBezTo>
                      <a:pt x="207" y="149"/>
                      <a:pt x="207" y="149"/>
                      <a:pt x="207" y="149"/>
                    </a:cubicBezTo>
                    <a:cubicBezTo>
                      <a:pt x="205" y="146"/>
                      <a:pt x="203" y="146"/>
                      <a:pt x="202" y="145"/>
                    </a:cubicBezTo>
                    <a:cubicBezTo>
                      <a:pt x="200" y="144"/>
                      <a:pt x="199" y="143"/>
                      <a:pt x="198" y="142"/>
                    </a:cubicBezTo>
                    <a:cubicBezTo>
                      <a:pt x="199" y="141"/>
                      <a:pt x="199" y="140"/>
                      <a:pt x="199" y="140"/>
                    </a:cubicBezTo>
                    <a:cubicBezTo>
                      <a:pt x="195" y="136"/>
                      <a:pt x="191" y="137"/>
                      <a:pt x="188" y="135"/>
                    </a:cubicBezTo>
                    <a:cubicBezTo>
                      <a:pt x="190" y="137"/>
                      <a:pt x="193" y="141"/>
                      <a:pt x="196" y="143"/>
                    </a:cubicBezTo>
                    <a:cubicBezTo>
                      <a:pt x="195" y="143"/>
                      <a:pt x="195" y="143"/>
                      <a:pt x="195" y="143"/>
                    </a:cubicBezTo>
                    <a:cubicBezTo>
                      <a:pt x="191" y="141"/>
                      <a:pt x="185" y="134"/>
                      <a:pt x="179" y="132"/>
                    </a:cubicBezTo>
                    <a:cubicBezTo>
                      <a:pt x="183" y="131"/>
                      <a:pt x="177" y="127"/>
                      <a:pt x="177" y="124"/>
                    </a:cubicBezTo>
                    <a:cubicBezTo>
                      <a:pt x="175" y="126"/>
                      <a:pt x="173" y="125"/>
                      <a:pt x="171" y="123"/>
                    </a:cubicBezTo>
                    <a:cubicBezTo>
                      <a:pt x="168" y="121"/>
                      <a:pt x="166" y="119"/>
                      <a:pt x="166" y="122"/>
                    </a:cubicBezTo>
                    <a:cubicBezTo>
                      <a:pt x="166" y="124"/>
                      <a:pt x="172" y="124"/>
                      <a:pt x="170" y="129"/>
                    </a:cubicBezTo>
                    <a:cubicBezTo>
                      <a:pt x="166" y="127"/>
                      <a:pt x="157" y="120"/>
                      <a:pt x="157" y="115"/>
                    </a:cubicBezTo>
                    <a:cubicBezTo>
                      <a:pt x="159" y="117"/>
                      <a:pt x="160" y="116"/>
                      <a:pt x="160" y="115"/>
                    </a:cubicBezTo>
                    <a:cubicBezTo>
                      <a:pt x="161" y="114"/>
                      <a:pt x="162" y="113"/>
                      <a:pt x="163" y="114"/>
                    </a:cubicBezTo>
                    <a:cubicBezTo>
                      <a:pt x="155" y="108"/>
                      <a:pt x="144" y="100"/>
                      <a:pt x="138" y="92"/>
                    </a:cubicBezTo>
                    <a:cubicBezTo>
                      <a:pt x="136" y="92"/>
                      <a:pt x="136" y="92"/>
                      <a:pt x="136" y="93"/>
                    </a:cubicBezTo>
                    <a:cubicBezTo>
                      <a:pt x="136" y="93"/>
                      <a:pt x="136" y="94"/>
                      <a:pt x="135" y="93"/>
                    </a:cubicBezTo>
                    <a:cubicBezTo>
                      <a:pt x="135" y="89"/>
                      <a:pt x="130" y="86"/>
                      <a:pt x="126" y="84"/>
                    </a:cubicBezTo>
                    <a:cubicBezTo>
                      <a:pt x="125" y="86"/>
                      <a:pt x="131" y="85"/>
                      <a:pt x="128" y="88"/>
                    </a:cubicBezTo>
                    <a:cubicBezTo>
                      <a:pt x="112" y="76"/>
                      <a:pt x="103" y="64"/>
                      <a:pt x="88" y="53"/>
                    </a:cubicBezTo>
                    <a:cubicBezTo>
                      <a:pt x="88" y="54"/>
                      <a:pt x="91" y="56"/>
                      <a:pt x="88" y="57"/>
                    </a:cubicBezTo>
                    <a:cubicBezTo>
                      <a:pt x="83" y="50"/>
                      <a:pt x="82" y="50"/>
                      <a:pt x="75" y="46"/>
                    </a:cubicBezTo>
                    <a:cubicBezTo>
                      <a:pt x="79" y="45"/>
                      <a:pt x="73" y="43"/>
                      <a:pt x="77" y="42"/>
                    </a:cubicBezTo>
                    <a:cubicBezTo>
                      <a:pt x="74" y="42"/>
                      <a:pt x="73" y="40"/>
                      <a:pt x="71" y="39"/>
                    </a:cubicBezTo>
                    <a:cubicBezTo>
                      <a:pt x="69" y="37"/>
                      <a:pt x="67" y="35"/>
                      <a:pt x="64" y="37"/>
                    </a:cubicBezTo>
                    <a:cubicBezTo>
                      <a:pt x="65" y="41"/>
                      <a:pt x="76" y="46"/>
                      <a:pt x="69" y="46"/>
                    </a:cubicBezTo>
                    <a:cubicBezTo>
                      <a:pt x="70" y="49"/>
                      <a:pt x="71" y="48"/>
                      <a:pt x="72" y="47"/>
                    </a:cubicBezTo>
                    <a:cubicBezTo>
                      <a:pt x="73" y="47"/>
                      <a:pt x="74" y="47"/>
                      <a:pt x="75" y="47"/>
                    </a:cubicBezTo>
                    <a:cubicBezTo>
                      <a:pt x="73" y="51"/>
                      <a:pt x="79" y="51"/>
                      <a:pt x="79" y="54"/>
                    </a:cubicBezTo>
                    <a:cubicBezTo>
                      <a:pt x="77" y="52"/>
                      <a:pt x="76" y="52"/>
                      <a:pt x="74" y="52"/>
                    </a:cubicBezTo>
                    <a:cubicBezTo>
                      <a:pt x="86" y="66"/>
                      <a:pt x="102" y="76"/>
                      <a:pt x="118" y="98"/>
                    </a:cubicBezTo>
                    <a:cubicBezTo>
                      <a:pt x="117" y="96"/>
                      <a:pt x="116" y="97"/>
                      <a:pt x="116" y="98"/>
                    </a:cubicBezTo>
                    <a:cubicBezTo>
                      <a:pt x="115" y="99"/>
                      <a:pt x="115" y="100"/>
                      <a:pt x="114" y="99"/>
                    </a:cubicBezTo>
                    <a:cubicBezTo>
                      <a:pt x="113" y="95"/>
                      <a:pt x="107" y="96"/>
                      <a:pt x="108" y="92"/>
                    </a:cubicBezTo>
                    <a:cubicBezTo>
                      <a:pt x="109" y="94"/>
                      <a:pt x="111" y="95"/>
                      <a:pt x="112" y="94"/>
                    </a:cubicBezTo>
                    <a:cubicBezTo>
                      <a:pt x="113" y="90"/>
                      <a:pt x="105" y="91"/>
                      <a:pt x="109" y="88"/>
                    </a:cubicBezTo>
                    <a:cubicBezTo>
                      <a:pt x="93" y="78"/>
                      <a:pt x="79" y="61"/>
                      <a:pt x="63" y="53"/>
                    </a:cubicBezTo>
                    <a:cubicBezTo>
                      <a:pt x="77" y="68"/>
                      <a:pt x="93" y="78"/>
                      <a:pt x="106" y="92"/>
                    </a:cubicBezTo>
                    <a:cubicBezTo>
                      <a:pt x="94" y="89"/>
                      <a:pt x="84" y="77"/>
                      <a:pt x="73" y="71"/>
                    </a:cubicBezTo>
                    <a:cubicBezTo>
                      <a:pt x="76" y="75"/>
                      <a:pt x="75" y="74"/>
                      <a:pt x="73" y="73"/>
                    </a:cubicBezTo>
                    <a:cubicBezTo>
                      <a:pt x="71" y="73"/>
                      <a:pt x="70" y="73"/>
                      <a:pt x="70" y="74"/>
                    </a:cubicBezTo>
                    <a:cubicBezTo>
                      <a:pt x="72" y="73"/>
                      <a:pt x="75" y="77"/>
                      <a:pt x="74" y="79"/>
                    </a:cubicBezTo>
                    <a:cubicBezTo>
                      <a:pt x="69" y="74"/>
                      <a:pt x="64" y="73"/>
                      <a:pt x="63" y="65"/>
                    </a:cubicBezTo>
                    <a:cubicBezTo>
                      <a:pt x="56" y="61"/>
                      <a:pt x="50" y="56"/>
                      <a:pt x="43" y="51"/>
                    </a:cubicBezTo>
                    <a:cubicBezTo>
                      <a:pt x="39" y="56"/>
                      <a:pt x="48" y="58"/>
                      <a:pt x="51" y="61"/>
                    </a:cubicBezTo>
                    <a:cubicBezTo>
                      <a:pt x="57" y="67"/>
                      <a:pt x="63" y="76"/>
                      <a:pt x="69" y="77"/>
                    </a:cubicBezTo>
                    <a:cubicBezTo>
                      <a:pt x="68" y="79"/>
                      <a:pt x="70" y="80"/>
                      <a:pt x="68" y="82"/>
                    </a:cubicBezTo>
                    <a:cubicBezTo>
                      <a:pt x="52" y="66"/>
                      <a:pt x="39" y="54"/>
                      <a:pt x="25" y="42"/>
                    </a:cubicBezTo>
                    <a:cubicBezTo>
                      <a:pt x="21" y="43"/>
                      <a:pt x="18" y="41"/>
                      <a:pt x="15" y="38"/>
                    </a:cubicBezTo>
                    <a:cubicBezTo>
                      <a:pt x="12" y="35"/>
                      <a:pt x="9" y="32"/>
                      <a:pt x="5" y="33"/>
                    </a:cubicBezTo>
                    <a:cubicBezTo>
                      <a:pt x="18" y="48"/>
                      <a:pt x="27" y="48"/>
                      <a:pt x="33" y="60"/>
                    </a:cubicBezTo>
                    <a:cubicBezTo>
                      <a:pt x="45" y="64"/>
                      <a:pt x="53" y="76"/>
                      <a:pt x="64" y="87"/>
                    </a:cubicBezTo>
                    <a:cubicBezTo>
                      <a:pt x="63" y="87"/>
                      <a:pt x="62" y="86"/>
                      <a:pt x="62" y="86"/>
                    </a:cubicBezTo>
                    <a:cubicBezTo>
                      <a:pt x="64" y="88"/>
                      <a:pt x="66" y="88"/>
                      <a:pt x="68" y="90"/>
                    </a:cubicBezTo>
                    <a:cubicBezTo>
                      <a:pt x="64" y="93"/>
                      <a:pt x="72" y="96"/>
                      <a:pt x="69" y="100"/>
                    </a:cubicBezTo>
                    <a:cubicBezTo>
                      <a:pt x="66" y="96"/>
                      <a:pt x="62" y="92"/>
                      <a:pt x="59" y="89"/>
                    </a:cubicBezTo>
                    <a:cubicBezTo>
                      <a:pt x="53" y="84"/>
                      <a:pt x="41" y="73"/>
                      <a:pt x="38" y="77"/>
                    </a:cubicBezTo>
                    <a:cubicBezTo>
                      <a:pt x="42" y="81"/>
                      <a:pt x="54" y="91"/>
                      <a:pt x="56" y="97"/>
                    </a:cubicBezTo>
                    <a:cubicBezTo>
                      <a:pt x="36" y="79"/>
                      <a:pt x="22" y="63"/>
                      <a:pt x="0" y="53"/>
                    </a:cubicBezTo>
                    <a:cubicBezTo>
                      <a:pt x="8" y="62"/>
                      <a:pt x="15" y="73"/>
                      <a:pt x="25" y="82"/>
                    </a:cubicBezTo>
                    <a:cubicBezTo>
                      <a:pt x="29" y="85"/>
                      <a:pt x="34" y="87"/>
                      <a:pt x="38" y="91"/>
                    </a:cubicBezTo>
                    <a:cubicBezTo>
                      <a:pt x="39" y="92"/>
                      <a:pt x="38" y="94"/>
                      <a:pt x="39" y="96"/>
                    </a:cubicBezTo>
                    <a:cubicBezTo>
                      <a:pt x="44" y="102"/>
                      <a:pt x="54" y="108"/>
                      <a:pt x="59" y="115"/>
                    </a:cubicBezTo>
                    <a:cubicBezTo>
                      <a:pt x="65" y="122"/>
                      <a:pt x="74" y="128"/>
                      <a:pt x="77" y="136"/>
                    </a:cubicBezTo>
                    <a:cubicBezTo>
                      <a:pt x="75" y="136"/>
                      <a:pt x="74" y="132"/>
                      <a:pt x="72" y="133"/>
                    </a:cubicBezTo>
                    <a:cubicBezTo>
                      <a:pt x="73" y="136"/>
                      <a:pt x="76" y="136"/>
                      <a:pt x="78" y="138"/>
                    </a:cubicBezTo>
                    <a:cubicBezTo>
                      <a:pt x="82" y="142"/>
                      <a:pt x="85" y="149"/>
                      <a:pt x="90" y="153"/>
                    </a:cubicBezTo>
                    <a:cubicBezTo>
                      <a:pt x="90" y="153"/>
                      <a:pt x="92" y="153"/>
                      <a:pt x="94" y="154"/>
                    </a:cubicBezTo>
                    <a:cubicBezTo>
                      <a:pt x="100" y="159"/>
                      <a:pt x="104" y="166"/>
                      <a:pt x="110" y="170"/>
                    </a:cubicBezTo>
                    <a:cubicBezTo>
                      <a:pt x="108" y="170"/>
                      <a:pt x="107" y="171"/>
                      <a:pt x="108" y="173"/>
                    </a:cubicBezTo>
                    <a:cubicBezTo>
                      <a:pt x="109" y="173"/>
                      <a:pt x="110" y="172"/>
                      <a:pt x="110" y="172"/>
                    </a:cubicBezTo>
                    <a:cubicBezTo>
                      <a:pt x="112" y="172"/>
                      <a:pt x="113" y="171"/>
                      <a:pt x="114" y="172"/>
                    </a:cubicBezTo>
                    <a:cubicBezTo>
                      <a:pt x="121" y="180"/>
                      <a:pt x="129" y="193"/>
                      <a:pt x="138" y="195"/>
                    </a:cubicBezTo>
                    <a:cubicBezTo>
                      <a:pt x="138" y="197"/>
                      <a:pt x="139" y="197"/>
                      <a:pt x="140" y="197"/>
                    </a:cubicBezTo>
                    <a:cubicBezTo>
                      <a:pt x="141" y="197"/>
                      <a:pt x="143" y="197"/>
                      <a:pt x="144" y="198"/>
                    </a:cubicBezTo>
                    <a:cubicBezTo>
                      <a:pt x="141" y="204"/>
                      <a:pt x="155" y="213"/>
                      <a:pt x="159" y="213"/>
                    </a:cubicBezTo>
                    <a:cubicBezTo>
                      <a:pt x="157" y="222"/>
                      <a:pt x="173" y="225"/>
                      <a:pt x="173" y="231"/>
                    </a:cubicBezTo>
                    <a:cubicBezTo>
                      <a:pt x="174" y="229"/>
                      <a:pt x="175" y="229"/>
                      <a:pt x="176" y="229"/>
                    </a:cubicBezTo>
                    <a:cubicBezTo>
                      <a:pt x="176" y="229"/>
                      <a:pt x="177" y="230"/>
                      <a:pt x="177" y="229"/>
                    </a:cubicBezTo>
                    <a:cubicBezTo>
                      <a:pt x="176" y="224"/>
                      <a:pt x="165" y="219"/>
                      <a:pt x="164" y="214"/>
                    </a:cubicBezTo>
                    <a:cubicBezTo>
                      <a:pt x="173" y="219"/>
                      <a:pt x="181" y="228"/>
                      <a:pt x="189" y="236"/>
                    </a:cubicBezTo>
                    <a:cubicBezTo>
                      <a:pt x="189" y="236"/>
                      <a:pt x="189" y="236"/>
                      <a:pt x="189" y="237"/>
                    </a:cubicBezTo>
                    <a:cubicBezTo>
                      <a:pt x="190" y="236"/>
                      <a:pt x="190" y="236"/>
                      <a:pt x="190" y="236"/>
                    </a:cubicBezTo>
                    <a:cubicBezTo>
                      <a:pt x="192" y="238"/>
                      <a:pt x="193" y="239"/>
                      <a:pt x="195" y="240"/>
                    </a:cubicBezTo>
                    <a:cubicBezTo>
                      <a:pt x="196" y="241"/>
                      <a:pt x="196" y="243"/>
                      <a:pt x="197" y="244"/>
                    </a:cubicBezTo>
                    <a:cubicBezTo>
                      <a:pt x="192" y="243"/>
                      <a:pt x="190" y="238"/>
                      <a:pt x="186" y="236"/>
                    </a:cubicBezTo>
                    <a:cubicBezTo>
                      <a:pt x="184" y="234"/>
                      <a:pt x="181" y="231"/>
                      <a:pt x="179" y="229"/>
                    </a:cubicBezTo>
                    <a:cubicBezTo>
                      <a:pt x="177" y="231"/>
                      <a:pt x="179" y="233"/>
                      <a:pt x="177" y="235"/>
                    </a:cubicBezTo>
                    <a:cubicBezTo>
                      <a:pt x="180" y="239"/>
                      <a:pt x="187" y="242"/>
                      <a:pt x="187" y="246"/>
                    </a:cubicBezTo>
                    <a:cubicBezTo>
                      <a:pt x="186" y="245"/>
                      <a:pt x="185" y="244"/>
                      <a:pt x="184" y="245"/>
                    </a:cubicBezTo>
                    <a:cubicBezTo>
                      <a:pt x="186" y="247"/>
                      <a:pt x="188" y="246"/>
                      <a:pt x="188" y="244"/>
                    </a:cubicBezTo>
                    <a:cubicBezTo>
                      <a:pt x="193" y="245"/>
                      <a:pt x="194" y="249"/>
                      <a:pt x="198" y="250"/>
                    </a:cubicBezTo>
                    <a:cubicBezTo>
                      <a:pt x="201" y="252"/>
                      <a:pt x="204" y="254"/>
                      <a:pt x="206" y="255"/>
                    </a:cubicBezTo>
                    <a:cubicBezTo>
                      <a:pt x="207" y="258"/>
                      <a:pt x="207" y="262"/>
                      <a:pt x="206" y="264"/>
                    </a:cubicBezTo>
                    <a:cubicBezTo>
                      <a:pt x="209" y="270"/>
                      <a:pt x="217" y="269"/>
                      <a:pt x="223" y="276"/>
                    </a:cubicBezTo>
                    <a:cubicBezTo>
                      <a:pt x="223" y="279"/>
                      <a:pt x="222" y="277"/>
                      <a:pt x="220" y="280"/>
                    </a:cubicBezTo>
                    <a:cubicBezTo>
                      <a:pt x="224" y="288"/>
                      <a:pt x="232" y="288"/>
                      <a:pt x="238" y="290"/>
                    </a:cubicBezTo>
                    <a:cubicBezTo>
                      <a:pt x="235" y="280"/>
                      <a:pt x="217" y="274"/>
                      <a:pt x="216" y="264"/>
                    </a:cubicBezTo>
                    <a:cubicBezTo>
                      <a:pt x="229" y="279"/>
                      <a:pt x="248" y="292"/>
                      <a:pt x="248" y="299"/>
                    </a:cubicBezTo>
                    <a:cubicBezTo>
                      <a:pt x="244" y="296"/>
                      <a:pt x="241" y="290"/>
                      <a:pt x="238" y="293"/>
                    </a:cubicBezTo>
                    <a:cubicBezTo>
                      <a:pt x="243" y="294"/>
                      <a:pt x="238" y="295"/>
                      <a:pt x="239" y="297"/>
                    </a:cubicBezTo>
                    <a:cubicBezTo>
                      <a:pt x="240" y="304"/>
                      <a:pt x="248" y="308"/>
                      <a:pt x="254" y="312"/>
                    </a:cubicBezTo>
                    <a:cubicBezTo>
                      <a:pt x="258" y="310"/>
                      <a:pt x="250" y="303"/>
                      <a:pt x="249" y="299"/>
                    </a:cubicBezTo>
                    <a:cubicBezTo>
                      <a:pt x="255" y="306"/>
                      <a:pt x="262" y="309"/>
                      <a:pt x="267" y="320"/>
                    </a:cubicBezTo>
                    <a:cubicBezTo>
                      <a:pt x="265" y="321"/>
                      <a:pt x="263" y="319"/>
                      <a:pt x="261" y="317"/>
                    </a:cubicBezTo>
                    <a:cubicBezTo>
                      <a:pt x="259" y="316"/>
                      <a:pt x="257" y="314"/>
                      <a:pt x="255" y="315"/>
                    </a:cubicBezTo>
                    <a:cubicBezTo>
                      <a:pt x="256" y="315"/>
                      <a:pt x="256" y="316"/>
                      <a:pt x="256" y="316"/>
                    </a:cubicBezTo>
                    <a:cubicBezTo>
                      <a:pt x="252" y="312"/>
                      <a:pt x="247" y="309"/>
                      <a:pt x="245" y="309"/>
                    </a:cubicBezTo>
                    <a:cubicBezTo>
                      <a:pt x="250" y="314"/>
                      <a:pt x="257" y="323"/>
                      <a:pt x="263" y="325"/>
                    </a:cubicBezTo>
                    <a:cubicBezTo>
                      <a:pt x="270" y="334"/>
                      <a:pt x="278" y="341"/>
                      <a:pt x="283" y="346"/>
                    </a:cubicBezTo>
                    <a:cubicBezTo>
                      <a:pt x="285" y="343"/>
                      <a:pt x="285" y="346"/>
                      <a:pt x="289" y="347"/>
                    </a:cubicBezTo>
                    <a:cubicBezTo>
                      <a:pt x="282" y="340"/>
                      <a:pt x="275" y="336"/>
                      <a:pt x="273" y="326"/>
                    </a:cubicBezTo>
                    <a:cubicBezTo>
                      <a:pt x="274" y="325"/>
                      <a:pt x="275" y="324"/>
                      <a:pt x="276" y="324"/>
                    </a:cubicBezTo>
                    <a:cubicBezTo>
                      <a:pt x="276" y="325"/>
                      <a:pt x="277" y="325"/>
                      <a:pt x="277" y="326"/>
                    </a:cubicBezTo>
                    <a:cubicBezTo>
                      <a:pt x="273" y="327"/>
                      <a:pt x="278" y="327"/>
                      <a:pt x="278" y="327"/>
                    </a:cubicBezTo>
                    <a:cubicBezTo>
                      <a:pt x="279" y="328"/>
                      <a:pt x="279" y="329"/>
                      <a:pt x="280" y="331"/>
                    </a:cubicBezTo>
                    <a:cubicBezTo>
                      <a:pt x="280" y="332"/>
                      <a:pt x="280" y="332"/>
                      <a:pt x="281" y="332"/>
                    </a:cubicBezTo>
                    <a:cubicBezTo>
                      <a:pt x="281" y="332"/>
                      <a:pt x="282" y="331"/>
                      <a:pt x="282" y="332"/>
                    </a:cubicBezTo>
                    <a:cubicBezTo>
                      <a:pt x="281" y="334"/>
                      <a:pt x="281" y="334"/>
                      <a:pt x="281" y="334"/>
                    </a:cubicBezTo>
                    <a:cubicBezTo>
                      <a:pt x="289" y="344"/>
                      <a:pt x="306" y="355"/>
                      <a:pt x="313" y="368"/>
                    </a:cubicBezTo>
                    <a:cubicBezTo>
                      <a:pt x="310" y="368"/>
                      <a:pt x="312" y="370"/>
                      <a:pt x="312" y="371"/>
                    </a:cubicBezTo>
                    <a:cubicBezTo>
                      <a:pt x="309" y="367"/>
                      <a:pt x="305" y="363"/>
                      <a:pt x="300" y="363"/>
                    </a:cubicBezTo>
                    <a:cubicBezTo>
                      <a:pt x="300" y="362"/>
                      <a:pt x="300" y="362"/>
                      <a:pt x="300" y="362"/>
                    </a:cubicBezTo>
                    <a:cubicBezTo>
                      <a:pt x="300" y="356"/>
                      <a:pt x="291" y="348"/>
                      <a:pt x="285" y="351"/>
                    </a:cubicBezTo>
                    <a:cubicBezTo>
                      <a:pt x="291" y="360"/>
                      <a:pt x="299" y="365"/>
                      <a:pt x="305" y="368"/>
                    </a:cubicBezTo>
                    <a:cubicBezTo>
                      <a:pt x="306" y="368"/>
                      <a:pt x="306" y="368"/>
                      <a:pt x="306" y="368"/>
                    </a:cubicBezTo>
                    <a:cubicBezTo>
                      <a:pt x="304" y="370"/>
                      <a:pt x="304" y="371"/>
                      <a:pt x="304" y="372"/>
                    </a:cubicBezTo>
                    <a:cubicBezTo>
                      <a:pt x="296" y="364"/>
                      <a:pt x="288" y="356"/>
                      <a:pt x="279" y="350"/>
                    </a:cubicBezTo>
                    <a:cubicBezTo>
                      <a:pt x="276" y="351"/>
                      <a:pt x="281" y="355"/>
                      <a:pt x="278" y="353"/>
                    </a:cubicBezTo>
                    <a:cubicBezTo>
                      <a:pt x="269" y="345"/>
                      <a:pt x="256" y="325"/>
                      <a:pt x="248" y="327"/>
                    </a:cubicBezTo>
                    <a:cubicBezTo>
                      <a:pt x="272" y="353"/>
                      <a:pt x="304" y="383"/>
                      <a:pt x="330" y="410"/>
                    </a:cubicBezTo>
                    <a:cubicBezTo>
                      <a:pt x="349" y="429"/>
                      <a:pt x="372" y="448"/>
                      <a:pt x="391" y="465"/>
                    </a:cubicBezTo>
                    <a:cubicBezTo>
                      <a:pt x="421" y="490"/>
                      <a:pt x="456" y="510"/>
                      <a:pt x="485" y="537"/>
                    </a:cubicBezTo>
                    <a:cubicBezTo>
                      <a:pt x="549" y="593"/>
                      <a:pt x="608" y="650"/>
                      <a:pt x="664" y="711"/>
                    </a:cubicBezTo>
                    <a:cubicBezTo>
                      <a:pt x="684" y="732"/>
                      <a:pt x="698" y="753"/>
                      <a:pt x="718" y="774"/>
                    </a:cubicBezTo>
                    <a:cubicBezTo>
                      <a:pt x="730" y="788"/>
                      <a:pt x="750" y="800"/>
                      <a:pt x="762" y="809"/>
                    </a:cubicBezTo>
                    <a:cubicBezTo>
                      <a:pt x="777" y="819"/>
                      <a:pt x="789" y="831"/>
                      <a:pt x="802" y="835"/>
                    </a:cubicBezTo>
                    <a:cubicBezTo>
                      <a:pt x="813" y="839"/>
                      <a:pt x="821" y="834"/>
                      <a:pt x="831" y="834"/>
                    </a:cubicBezTo>
                    <a:cubicBezTo>
                      <a:pt x="829" y="831"/>
                      <a:pt x="824" y="832"/>
                      <a:pt x="825" y="828"/>
                    </a:cubicBezTo>
                    <a:cubicBezTo>
                      <a:pt x="830" y="826"/>
                      <a:pt x="832" y="824"/>
                      <a:pt x="833" y="827"/>
                    </a:cubicBezTo>
                    <a:cubicBezTo>
                      <a:pt x="836" y="825"/>
                      <a:pt x="842" y="824"/>
                      <a:pt x="842" y="821"/>
                    </a:cubicBezTo>
                    <a:cubicBezTo>
                      <a:pt x="837" y="820"/>
                      <a:pt x="838" y="813"/>
                      <a:pt x="833" y="812"/>
                    </a:cubicBezTo>
                    <a:cubicBezTo>
                      <a:pt x="838" y="810"/>
                      <a:pt x="832" y="807"/>
                      <a:pt x="833" y="805"/>
                    </a:cubicBezTo>
                    <a:cubicBezTo>
                      <a:pt x="834" y="805"/>
                      <a:pt x="835" y="805"/>
                      <a:pt x="836" y="805"/>
                    </a:cubicBezTo>
                    <a:cubicBezTo>
                      <a:pt x="839" y="805"/>
                      <a:pt x="843" y="805"/>
                      <a:pt x="843" y="802"/>
                    </a:cubicBezTo>
                    <a:cubicBezTo>
                      <a:pt x="842" y="799"/>
                      <a:pt x="829" y="798"/>
                      <a:pt x="832" y="790"/>
                    </a:cubicBezTo>
                    <a:cubicBezTo>
                      <a:pt x="834" y="790"/>
                      <a:pt x="835" y="792"/>
                      <a:pt x="837" y="794"/>
                    </a:cubicBezTo>
                    <a:cubicBezTo>
                      <a:pt x="838" y="790"/>
                      <a:pt x="841" y="791"/>
                      <a:pt x="843" y="792"/>
                    </a:cubicBezTo>
                    <a:cubicBezTo>
                      <a:pt x="845" y="793"/>
                      <a:pt x="847" y="793"/>
                      <a:pt x="849" y="792"/>
                    </a:cubicBezTo>
                    <a:cubicBezTo>
                      <a:pt x="850" y="787"/>
                      <a:pt x="850" y="780"/>
                      <a:pt x="856" y="777"/>
                    </a:cubicBezTo>
                    <a:cubicBezTo>
                      <a:pt x="859" y="756"/>
                      <a:pt x="829" y="731"/>
                      <a:pt x="815" y="713"/>
                    </a:cubicBezTo>
                    <a:cubicBezTo>
                      <a:pt x="815" y="715"/>
                      <a:pt x="818" y="717"/>
                      <a:pt x="816" y="719"/>
                    </a:cubicBezTo>
                    <a:cubicBezTo>
                      <a:pt x="808" y="710"/>
                      <a:pt x="799" y="700"/>
                      <a:pt x="792" y="690"/>
                    </a:cubicBezTo>
                    <a:cubicBezTo>
                      <a:pt x="798" y="694"/>
                      <a:pt x="804" y="697"/>
                      <a:pt x="810" y="698"/>
                    </a:cubicBezTo>
                    <a:cubicBezTo>
                      <a:pt x="821" y="700"/>
                      <a:pt x="841" y="694"/>
                      <a:pt x="851" y="685"/>
                    </a:cubicBezTo>
                    <a:moveTo>
                      <a:pt x="129" y="42"/>
                    </a:moveTo>
                    <a:cubicBezTo>
                      <a:pt x="131" y="44"/>
                      <a:pt x="132" y="45"/>
                      <a:pt x="132" y="47"/>
                    </a:cubicBezTo>
                    <a:cubicBezTo>
                      <a:pt x="130" y="49"/>
                      <a:pt x="127" y="44"/>
                      <a:pt x="129" y="42"/>
                    </a:cubicBezTo>
                    <a:moveTo>
                      <a:pt x="162" y="48"/>
                    </a:moveTo>
                    <a:cubicBezTo>
                      <a:pt x="163" y="51"/>
                      <a:pt x="165" y="49"/>
                      <a:pt x="166" y="51"/>
                    </a:cubicBezTo>
                    <a:cubicBezTo>
                      <a:pt x="165" y="55"/>
                      <a:pt x="158" y="51"/>
                      <a:pt x="162" y="48"/>
                    </a:cubicBezTo>
                    <a:moveTo>
                      <a:pt x="156" y="49"/>
                    </a:moveTo>
                    <a:cubicBezTo>
                      <a:pt x="152" y="47"/>
                      <a:pt x="149" y="49"/>
                      <a:pt x="146" y="45"/>
                    </a:cubicBezTo>
                    <a:cubicBezTo>
                      <a:pt x="149" y="44"/>
                      <a:pt x="152" y="44"/>
                      <a:pt x="156" y="49"/>
                    </a:cubicBezTo>
                    <a:moveTo>
                      <a:pt x="154" y="56"/>
                    </a:moveTo>
                    <a:cubicBezTo>
                      <a:pt x="149" y="55"/>
                      <a:pt x="148" y="55"/>
                      <a:pt x="143" y="49"/>
                    </a:cubicBezTo>
                    <a:cubicBezTo>
                      <a:pt x="148" y="44"/>
                      <a:pt x="154" y="56"/>
                      <a:pt x="160" y="60"/>
                    </a:cubicBezTo>
                    <a:cubicBezTo>
                      <a:pt x="158" y="62"/>
                      <a:pt x="152" y="59"/>
                      <a:pt x="154" y="56"/>
                    </a:cubicBezTo>
                    <a:moveTo>
                      <a:pt x="163" y="58"/>
                    </a:moveTo>
                    <a:cubicBezTo>
                      <a:pt x="161" y="57"/>
                      <a:pt x="162" y="56"/>
                      <a:pt x="160" y="54"/>
                    </a:cubicBezTo>
                    <a:cubicBezTo>
                      <a:pt x="162" y="53"/>
                      <a:pt x="163" y="55"/>
                      <a:pt x="164" y="56"/>
                    </a:cubicBezTo>
                    <a:cubicBezTo>
                      <a:pt x="165" y="57"/>
                      <a:pt x="165" y="58"/>
                      <a:pt x="166" y="57"/>
                    </a:cubicBezTo>
                    <a:cubicBezTo>
                      <a:pt x="168" y="59"/>
                      <a:pt x="164" y="59"/>
                      <a:pt x="163" y="58"/>
                    </a:cubicBezTo>
                    <a:moveTo>
                      <a:pt x="166" y="48"/>
                    </a:moveTo>
                    <a:cubicBezTo>
                      <a:pt x="163" y="47"/>
                      <a:pt x="168" y="45"/>
                      <a:pt x="165" y="44"/>
                    </a:cubicBezTo>
                    <a:cubicBezTo>
                      <a:pt x="166" y="42"/>
                      <a:pt x="168" y="44"/>
                      <a:pt x="170" y="46"/>
                    </a:cubicBezTo>
                    <a:cubicBezTo>
                      <a:pt x="169" y="46"/>
                      <a:pt x="167" y="47"/>
                      <a:pt x="166" y="48"/>
                    </a:cubicBezTo>
                    <a:moveTo>
                      <a:pt x="177" y="43"/>
                    </a:moveTo>
                    <a:cubicBezTo>
                      <a:pt x="174" y="47"/>
                      <a:pt x="173" y="42"/>
                      <a:pt x="172" y="39"/>
                    </a:cubicBezTo>
                    <a:cubicBezTo>
                      <a:pt x="174" y="38"/>
                      <a:pt x="176" y="42"/>
                      <a:pt x="177" y="43"/>
                    </a:cubicBezTo>
                    <a:moveTo>
                      <a:pt x="177" y="56"/>
                    </a:moveTo>
                    <a:cubicBezTo>
                      <a:pt x="175" y="54"/>
                      <a:pt x="174" y="53"/>
                      <a:pt x="172" y="51"/>
                    </a:cubicBezTo>
                    <a:cubicBezTo>
                      <a:pt x="173" y="50"/>
                      <a:pt x="174" y="51"/>
                      <a:pt x="175" y="51"/>
                    </a:cubicBezTo>
                    <a:cubicBezTo>
                      <a:pt x="176" y="52"/>
                      <a:pt x="177" y="52"/>
                      <a:pt x="178" y="50"/>
                    </a:cubicBezTo>
                    <a:cubicBezTo>
                      <a:pt x="180" y="52"/>
                      <a:pt x="179" y="54"/>
                      <a:pt x="177" y="56"/>
                    </a:cubicBezTo>
                    <a:moveTo>
                      <a:pt x="156" y="88"/>
                    </a:moveTo>
                    <a:cubicBezTo>
                      <a:pt x="154" y="87"/>
                      <a:pt x="151" y="87"/>
                      <a:pt x="149" y="83"/>
                    </a:cubicBezTo>
                    <a:cubicBezTo>
                      <a:pt x="150" y="82"/>
                      <a:pt x="151" y="82"/>
                      <a:pt x="152" y="82"/>
                    </a:cubicBezTo>
                    <a:cubicBezTo>
                      <a:pt x="153" y="83"/>
                      <a:pt x="154" y="84"/>
                      <a:pt x="156" y="86"/>
                    </a:cubicBezTo>
                    <a:cubicBezTo>
                      <a:pt x="156" y="86"/>
                      <a:pt x="157" y="87"/>
                      <a:pt x="156" y="88"/>
                    </a:cubicBezTo>
                    <a:moveTo>
                      <a:pt x="185" y="26"/>
                    </a:moveTo>
                    <a:cubicBezTo>
                      <a:pt x="194" y="28"/>
                      <a:pt x="198" y="35"/>
                      <a:pt x="207" y="44"/>
                    </a:cubicBezTo>
                    <a:cubicBezTo>
                      <a:pt x="199" y="42"/>
                      <a:pt x="191" y="34"/>
                      <a:pt x="185" y="26"/>
                    </a:cubicBezTo>
                    <a:moveTo>
                      <a:pt x="232" y="155"/>
                    </a:moveTo>
                    <a:cubicBezTo>
                      <a:pt x="226" y="148"/>
                      <a:pt x="219" y="147"/>
                      <a:pt x="212" y="137"/>
                    </a:cubicBezTo>
                    <a:cubicBezTo>
                      <a:pt x="216" y="138"/>
                      <a:pt x="224" y="144"/>
                      <a:pt x="229" y="149"/>
                    </a:cubicBezTo>
                    <a:cubicBezTo>
                      <a:pt x="231" y="151"/>
                      <a:pt x="235" y="153"/>
                      <a:pt x="232" y="155"/>
                    </a:cubicBezTo>
                    <a:moveTo>
                      <a:pt x="26" y="46"/>
                    </a:moveTo>
                    <a:cubicBezTo>
                      <a:pt x="27" y="45"/>
                      <a:pt x="28" y="46"/>
                      <a:pt x="28" y="47"/>
                    </a:cubicBezTo>
                    <a:cubicBezTo>
                      <a:pt x="29" y="48"/>
                      <a:pt x="28" y="49"/>
                      <a:pt x="26" y="46"/>
                    </a:cubicBezTo>
                    <a:moveTo>
                      <a:pt x="57" y="76"/>
                    </a:moveTo>
                    <a:cubicBezTo>
                      <a:pt x="59" y="76"/>
                      <a:pt x="59" y="76"/>
                      <a:pt x="59" y="77"/>
                    </a:cubicBezTo>
                    <a:cubicBezTo>
                      <a:pt x="59" y="78"/>
                      <a:pt x="58" y="79"/>
                      <a:pt x="57" y="76"/>
                    </a:cubicBezTo>
                    <a:moveTo>
                      <a:pt x="72" y="97"/>
                    </a:moveTo>
                    <a:cubicBezTo>
                      <a:pt x="70" y="98"/>
                      <a:pt x="70" y="94"/>
                      <a:pt x="69" y="94"/>
                    </a:cubicBezTo>
                    <a:cubicBezTo>
                      <a:pt x="70" y="93"/>
                      <a:pt x="71" y="94"/>
                      <a:pt x="72" y="93"/>
                    </a:cubicBezTo>
                    <a:cubicBezTo>
                      <a:pt x="72" y="93"/>
                      <a:pt x="73" y="94"/>
                      <a:pt x="73" y="94"/>
                    </a:cubicBezTo>
                    <a:cubicBezTo>
                      <a:pt x="72" y="95"/>
                      <a:pt x="72" y="96"/>
                      <a:pt x="72" y="97"/>
                    </a:cubicBezTo>
                    <a:moveTo>
                      <a:pt x="69" y="88"/>
                    </a:moveTo>
                    <a:cubicBezTo>
                      <a:pt x="71" y="86"/>
                      <a:pt x="72" y="90"/>
                      <a:pt x="74" y="91"/>
                    </a:cubicBezTo>
                    <a:cubicBezTo>
                      <a:pt x="72" y="92"/>
                      <a:pt x="71" y="88"/>
                      <a:pt x="69" y="88"/>
                    </a:cubicBezTo>
                    <a:moveTo>
                      <a:pt x="77" y="78"/>
                    </a:moveTo>
                    <a:cubicBezTo>
                      <a:pt x="81" y="76"/>
                      <a:pt x="85" y="83"/>
                      <a:pt x="89" y="84"/>
                    </a:cubicBezTo>
                    <a:cubicBezTo>
                      <a:pt x="85" y="86"/>
                      <a:pt x="78" y="82"/>
                      <a:pt x="77" y="78"/>
                    </a:cubicBezTo>
                    <a:moveTo>
                      <a:pt x="78" y="96"/>
                    </a:moveTo>
                    <a:cubicBezTo>
                      <a:pt x="79" y="96"/>
                      <a:pt x="79" y="96"/>
                      <a:pt x="80" y="96"/>
                    </a:cubicBezTo>
                    <a:cubicBezTo>
                      <a:pt x="81" y="95"/>
                      <a:pt x="79" y="94"/>
                      <a:pt x="78" y="93"/>
                    </a:cubicBezTo>
                    <a:cubicBezTo>
                      <a:pt x="80" y="92"/>
                      <a:pt x="82" y="94"/>
                      <a:pt x="84" y="96"/>
                    </a:cubicBezTo>
                    <a:cubicBezTo>
                      <a:pt x="82" y="98"/>
                      <a:pt x="80" y="98"/>
                      <a:pt x="78" y="96"/>
                    </a:cubicBezTo>
                    <a:moveTo>
                      <a:pt x="91" y="114"/>
                    </a:moveTo>
                    <a:cubicBezTo>
                      <a:pt x="85" y="116"/>
                      <a:pt x="86" y="107"/>
                      <a:pt x="81" y="105"/>
                    </a:cubicBezTo>
                    <a:cubicBezTo>
                      <a:pt x="85" y="105"/>
                      <a:pt x="89" y="107"/>
                      <a:pt x="92" y="111"/>
                    </a:cubicBezTo>
                    <a:cubicBezTo>
                      <a:pt x="90" y="112"/>
                      <a:pt x="87" y="111"/>
                      <a:pt x="91" y="114"/>
                    </a:cubicBezTo>
                    <a:moveTo>
                      <a:pt x="103" y="156"/>
                    </a:moveTo>
                    <a:cubicBezTo>
                      <a:pt x="106" y="157"/>
                      <a:pt x="110" y="159"/>
                      <a:pt x="110" y="161"/>
                    </a:cubicBezTo>
                    <a:cubicBezTo>
                      <a:pt x="108" y="162"/>
                      <a:pt x="106" y="157"/>
                      <a:pt x="103" y="156"/>
                    </a:cubicBezTo>
                    <a:moveTo>
                      <a:pt x="378" y="415"/>
                    </a:moveTo>
                    <a:cubicBezTo>
                      <a:pt x="379" y="416"/>
                      <a:pt x="380" y="417"/>
                      <a:pt x="380" y="419"/>
                    </a:cubicBezTo>
                    <a:cubicBezTo>
                      <a:pt x="380" y="418"/>
                      <a:pt x="379" y="418"/>
                      <a:pt x="379" y="418"/>
                    </a:cubicBezTo>
                    <a:cubicBezTo>
                      <a:pt x="379" y="417"/>
                      <a:pt x="379" y="416"/>
                      <a:pt x="378" y="415"/>
                    </a:cubicBezTo>
                    <a:moveTo>
                      <a:pt x="352" y="412"/>
                    </a:moveTo>
                    <a:cubicBezTo>
                      <a:pt x="350" y="411"/>
                      <a:pt x="347" y="410"/>
                      <a:pt x="345" y="409"/>
                    </a:cubicBezTo>
                    <a:cubicBezTo>
                      <a:pt x="346" y="408"/>
                      <a:pt x="347" y="408"/>
                      <a:pt x="348" y="407"/>
                    </a:cubicBezTo>
                    <a:cubicBezTo>
                      <a:pt x="349" y="408"/>
                      <a:pt x="350" y="409"/>
                      <a:pt x="352" y="410"/>
                    </a:cubicBezTo>
                    <a:cubicBezTo>
                      <a:pt x="352" y="411"/>
                      <a:pt x="352" y="411"/>
                      <a:pt x="352" y="412"/>
                    </a:cubicBezTo>
                    <a:moveTo>
                      <a:pt x="296" y="251"/>
                    </a:moveTo>
                    <a:cubicBezTo>
                      <a:pt x="292" y="254"/>
                      <a:pt x="293" y="248"/>
                      <a:pt x="289" y="246"/>
                    </a:cubicBezTo>
                    <a:cubicBezTo>
                      <a:pt x="293" y="244"/>
                      <a:pt x="295" y="250"/>
                      <a:pt x="296" y="251"/>
                    </a:cubicBezTo>
                    <a:moveTo>
                      <a:pt x="289" y="245"/>
                    </a:moveTo>
                    <a:cubicBezTo>
                      <a:pt x="288" y="245"/>
                      <a:pt x="288" y="244"/>
                      <a:pt x="287" y="244"/>
                    </a:cubicBezTo>
                    <a:cubicBezTo>
                      <a:pt x="288" y="243"/>
                      <a:pt x="288" y="243"/>
                      <a:pt x="289" y="242"/>
                    </a:cubicBezTo>
                    <a:cubicBezTo>
                      <a:pt x="289" y="243"/>
                      <a:pt x="290" y="243"/>
                      <a:pt x="290" y="244"/>
                    </a:cubicBezTo>
                    <a:cubicBezTo>
                      <a:pt x="290" y="244"/>
                      <a:pt x="289" y="245"/>
                      <a:pt x="289" y="245"/>
                    </a:cubicBezTo>
                    <a:moveTo>
                      <a:pt x="300" y="256"/>
                    </a:moveTo>
                    <a:cubicBezTo>
                      <a:pt x="303" y="257"/>
                      <a:pt x="306" y="259"/>
                      <a:pt x="307" y="262"/>
                    </a:cubicBezTo>
                    <a:cubicBezTo>
                      <a:pt x="303" y="262"/>
                      <a:pt x="303" y="261"/>
                      <a:pt x="301" y="263"/>
                    </a:cubicBezTo>
                    <a:cubicBezTo>
                      <a:pt x="300" y="263"/>
                      <a:pt x="300" y="262"/>
                      <a:pt x="299" y="262"/>
                    </a:cubicBezTo>
                    <a:cubicBezTo>
                      <a:pt x="300" y="261"/>
                      <a:pt x="300" y="261"/>
                      <a:pt x="299" y="260"/>
                    </a:cubicBezTo>
                    <a:cubicBezTo>
                      <a:pt x="304" y="261"/>
                      <a:pt x="301" y="259"/>
                      <a:pt x="300" y="256"/>
                    </a:cubicBezTo>
                    <a:moveTo>
                      <a:pt x="303" y="278"/>
                    </a:moveTo>
                    <a:cubicBezTo>
                      <a:pt x="306" y="276"/>
                      <a:pt x="299" y="276"/>
                      <a:pt x="303" y="273"/>
                    </a:cubicBezTo>
                    <a:cubicBezTo>
                      <a:pt x="307" y="276"/>
                      <a:pt x="309" y="280"/>
                      <a:pt x="308" y="283"/>
                    </a:cubicBezTo>
                    <a:cubicBezTo>
                      <a:pt x="308" y="284"/>
                      <a:pt x="300" y="285"/>
                      <a:pt x="306" y="287"/>
                    </a:cubicBezTo>
                    <a:cubicBezTo>
                      <a:pt x="300" y="286"/>
                      <a:pt x="298" y="278"/>
                      <a:pt x="296" y="275"/>
                    </a:cubicBezTo>
                    <a:cubicBezTo>
                      <a:pt x="298" y="272"/>
                      <a:pt x="300" y="276"/>
                      <a:pt x="303" y="278"/>
                    </a:cubicBezTo>
                    <a:moveTo>
                      <a:pt x="361" y="307"/>
                    </a:moveTo>
                    <a:cubicBezTo>
                      <a:pt x="360" y="306"/>
                      <a:pt x="359" y="305"/>
                      <a:pt x="358" y="303"/>
                    </a:cubicBezTo>
                    <a:cubicBezTo>
                      <a:pt x="360" y="304"/>
                      <a:pt x="361" y="306"/>
                      <a:pt x="361" y="307"/>
                    </a:cubicBezTo>
                    <a:moveTo>
                      <a:pt x="671" y="514"/>
                    </a:moveTo>
                    <a:cubicBezTo>
                      <a:pt x="673" y="510"/>
                      <a:pt x="668" y="512"/>
                      <a:pt x="666" y="510"/>
                    </a:cubicBezTo>
                    <a:cubicBezTo>
                      <a:pt x="668" y="509"/>
                      <a:pt x="668" y="507"/>
                      <a:pt x="667" y="506"/>
                    </a:cubicBezTo>
                    <a:cubicBezTo>
                      <a:pt x="675" y="509"/>
                      <a:pt x="683" y="520"/>
                      <a:pt x="687" y="525"/>
                    </a:cubicBezTo>
                    <a:cubicBezTo>
                      <a:pt x="686" y="526"/>
                      <a:pt x="683" y="521"/>
                      <a:pt x="681" y="520"/>
                    </a:cubicBezTo>
                    <a:cubicBezTo>
                      <a:pt x="681" y="520"/>
                      <a:pt x="680" y="520"/>
                      <a:pt x="680" y="521"/>
                    </a:cubicBezTo>
                    <a:cubicBezTo>
                      <a:pt x="678" y="521"/>
                      <a:pt x="677" y="522"/>
                      <a:pt x="675" y="519"/>
                    </a:cubicBezTo>
                    <a:cubicBezTo>
                      <a:pt x="675" y="522"/>
                      <a:pt x="681" y="525"/>
                      <a:pt x="683" y="528"/>
                    </a:cubicBezTo>
                    <a:cubicBezTo>
                      <a:pt x="674" y="527"/>
                      <a:pt x="665" y="516"/>
                      <a:pt x="656" y="508"/>
                    </a:cubicBezTo>
                    <a:cubicBezTo>
                      <a:pt x="663" y="508"/>
                      <a:pt x="665" y="512"/>
                      <a:pt x="671" y="514"/>
                    </a:cubicBezTo>
                    <a:moveTo>
                      <a:pt x="662" y="505"/>
                    </a:moveTo>
                    <a:cubicBezTo>
                      <a:pt x="664" y="505"/>
                      <a:pt x="665" y="506"/>
                      <a:pt x="665" y="507"/>
                    </a:cubicBezTo>
                    <a:cubicBezTo>
                      <a:pt x="666" y="508"/>
                      <a:pt x="665" y="509"/>
                      <a:pt x="662" y="505"/>
                    </a:cubicBezTo>
                    <a:moveTo>
                      <a:pt x="728" y="540"/>
                    </a:moveTo>
                    <a:cubicBezTo>
                      <a:pt x="729" y="539"/>
                      <a:pt x="730" y="541"/>
                      <a:pt x="731" y="542"/>
                    </a:cubicBezTo>
                    <a:cubicBezTo>
                      <a:pt x="729" y="543"/>
                      <a:pt x="728" y="542"/>
                      <a:pt x="728" y="540"/>
                    </a:cubicBezTo>
                    <a:moveTo>
                      <a:pt x="374" y="353"/>
                    </a:moveTo>
                    <a:cubicBezTo>
                      <a:pt x="374" y="353"/>
                      <a:pt x="380" y="357"/>
                      <a:pt x="378" y="360"/>
                    </a:cubicBezTo>
                    <a:cubicBezTo>
                      <a:pt x="379" y="359"/>
                      <a:pt x="369" y="349"/>
                      <a:pt x="374" y="353"/>
                    </a:cubicBezTo>
                    <a:moveTo>
                      <a:pt x="390" y="316"/>
                    </a:moveTo>
                    <a:cubicBezTo>
                      <a:pt x="390" y="316"/>
                      <a:pt x="390" y="316"/>
                      <a:pt x="390" y="316"/>
                    </a:cubicBezTo>
                    <a:cubicBezTo>
                      <a:pt x="390" y="316"/>
                      <a:pt x="390" y="316"/>
                      <a:pt x="390" y="316"/>
                    </a:cubicBezTo>
                    <a:cubicBezTo>
                      <a:pt x="390" y="316"/>
                      <a:pt x="390" y="316"/>
                      <a:pt x="390" y="316"/>
                    </a:cubicBezTo>
                    <a:moveTo>
                      <a:pt x="346" y="327"/>
                    </a:moveTo>
                    <a:cubicBezTo>
                      <a:pt x="343" y="324"/>
                      <a:pt x="341" y="324"/>
                      <a:pt x="339" y="322"/>
                    </a:cubicBezTo>
                    <a:cubicBezTo>
                      <a:pt x="341" y="323"/>
                      <a:pt x="344" y="322"/>
                      <a:pt x="346" y="322"/>
                    </a:cubicBezTo>
                    <a:cubicBezTo>
                      <a:pt x="347" y="323"/>
                      <a:pt x="349" y="326"/>
                      <a:pt x="350" y="324"/>
                    </a:cubicBezTo>
                    <a:cubicBezTo>
                      <a:pt x="349" y="324"/>
                      <a:pt x="348" y="323"/>
                      <a:pt x="348" y="322"/>
                    </a:cubicBezTo>
                    <a:cubicBezTo>
                      <a:pt x="349" y="322"/>
                      <a:pt x="350" y="323"/>
                      <a:pt x="351" y="325"/>
                    </a:cubicBezTo>
                    <a:cubicBezTo>
                      <a:pt x="349" y="325"/>
                      <a:pt x="347" y="327"/>
                      <a:pt x="346" y="327"/>
                    </a:cubicBezTo>
                    <a:moveTo>
                      <a:pt x="325" y="362"/>
                    </a:moveTo>
                    <a:cubicBezTo>
                      <a:pt x="321" y="361"/>
                      <a:pt x="326" y="355"/>
                      <a:pt x="328" y="362"/>
                    </a:cubicBezTo>
                    <a:cubicBezTo>
                      <a:pt x="328" y="363"/>
                      <a:pt x="327" y="362"/>
                      <a:pt x="326" y="361"/>
                    </a:cubicBezTo>
                    <a:cubicBezTo>
                      <a:pt x="325" y="361"/>
                      <a:pt x="324" y="360"/>
                      <a:pt x="325" y="362"/>
                    </a:cubicBezTo>
                    <a:moveTo>
                      <a:pt x="325" y="282"/>
                    </a:moveTo>
                    <a:cubicBezTo>
                      <a:pt x="324" y="284"/>
                      <a:pt x="323" y="283"/>
                      <a:pt x="322" y="282"/>
                    </a:cubicBezTo>
                    <a:cubicBezTo>
                      <a:pt x="321" y="280"/>
                      <a:pt x="321" y="279"/>
                      <a:pt x="320" y="280"/>
                    </a:cubicBezTo>
                    <a:cubicBezTo>
                      <a:pt x="319" y="278"/>
                      <a:pt x="324" y="279"/>
                      <a:pt x="326" y="280"/>
                    </a:cubicBezTo>
                    <a:cubicBezTo>
                      <a:pt x="325" y="281"/>
                      <a:pt x="325" y="282"/>
                      <a:pt x="325" y="282"/>
                    </a:cubicBezTo>
                    <a:moveTo>
                      <a:pt x="359" y="306"/>
                    </a:moveTo>
                    <a:cubicBezTo>
                      <a:pt x="359" y="307"/>
                      <a:pt x="360" y="308"/>
                      <a:pt x="361" y="309"/>
                    </a:cubicBezTo>
                    <a:cubicBezTo>
                      <a:pt x="361" y="309"/>
                      <a:pt x="361" y="309"/>
                      <a:pt x="361" y="309"/>
                    </a:cubicBezTo>
                    <a:cubicBezTo>
                      <a:pt x="359" y="308"/>
                      <a:pt x="359" y="307"/>
                      <a:pt x="359" y="306"/>
                    </a:cubicBezTo>
                    <a:moveTo>
                      <a:pt x="322" y="284"/>
                    </a:moveTo>
                    <a:cubicBezTo>
                      <a:pt x="321" y="286"/>
                      <a:pt x="319" y="282"/>
                      <a:pt x="318" y="281"/>
                    </a:cubicBezTo>
                    <a:cubicBezTo>
                      <a:pt x="319" y="279"/>
                      <a:pt x="321" y="283"/>
                      <a:pt x="322" y="284"/>
                    </a:cubicBezTo>
                    <a:moveTo>
                      <a:pt x="326" y="351"/>
                    </a:moveTo>
                    <a:cubicBezTo>
                      <a:pt x="325" y="351"/>
                      <a:pt x="324" y="351"/>
                      <a:pt x="323" y="350"/>
                    </a:cubicBezTo>
                    <a:cubicBezTo>
                      <a:pt x="322" y="349"/>
                      <a:pt x="321" y="349"/>
                      <a:pt x="320" y="350"/>
                    </a:cubicBezTo>
                    <a:cubicBezTo>
                      <a:pt x="320" y="347"/>
                      <a:pt x="319" y="345"/>
                      <a:pt x="316" y="342"/>
                    </a:cubicBezTo>
                    <a:cubicBezTo>
                      <a:pt x="319" y="342"/>
                      <a:pt x="325" y="347"/>
                      <a:pt x="326" y="351"/>
                    </a:cubicBezTo>
                    <a:moveTo>
                      <a:pt x="321" y="374"/>
                    </a:moveTo>
                    <a:cubicBezTo>
                      <a:pt x="321" y="372"/>
                      <a:pt x="316" y="371"/>
                      <a:pt x="318" y="367"/>
                    </a:cubicBezTo>
                    <a:cubicBezTo>
                      <a:pt x="321" y="369"/>
                      <a:pt x="324" y="372"/>
                      <a:pt x="321" y="374"/>
                    </a:cubicBezTo>
                    <a:moveTo>
                      <a:pt x="318" y="375"/>
                    </a:moveTo>
                    <a:cubicBezTo>
                      <a:pt x="319" y="375"/>
                      <a:pt x="320" y="376"/>
                      <a:pt x="321" y="377"/>
                    </a:cubicBezTo>
                    <a:cubicBezTo>
                      <a:pt x="321" y="378"/>
                      <a:pt x="320" y="379"/>
                      <a:pt x="318" y="375"/>
                    </a:cubicBezTo>
                    <a:moveTo>
                      <a:pt x="322" y="375"/>
                    </a:moveTo>
                    <a:cubicBezTo>
                      <a:pt x="323" y="372"/>
                      <a:pt x="335" y="383"/>
                      <a:pt x="331" y="385"/>
                    </a:cubicBezTo>
                    <a:cubicBezTo>
                      <a:pt x="328" y="381"/>
                      <a:pt x="325" y="377"/>
                      <a:pt x="322" y="375"/>
                    </a:cubicBezTo>
                    <a:moveTo>
                      <a:pt x="329" y="306"/>
                    </a:moveTo>
                    <a:cubicBezTo>
                      <a:pt x="332" y="306"/>
                      <a:pt x="332" y="307"/>
                      <a:pt x="333" y="309"/>
                    </a:cubicBezTo>
                    <a:cubicBezTo>
                      <a:pt x="330" y="311"/>
                      <a:pt x="330" y="308"/>
                      <a:pt x="329" y="306"/>
                    </a:cubicBezTo>
                    <a:moveTo>
                      <a:pt x="340" y="392"/>
                    </a:moveTo>
                    <a:cubicBezTo>
                      <a:pt x="337" y="391"/>
                      <a:pt x="334" y="389"/>
                      <a:pt x="332" y="385"/>
                    </a:cubicBezTo>
                    <a:cubicBezTo>
                      <a:pt x="335" y="385"/>
                      <a:pt x="340" y="390"/>
                      <a:pt x="340" y="392"/>
                    </a:cubicBezTo>
                    <a:moveTo>
                      <a:pt x="363" y="406"/>
                    </a:moveTo>
                    <a:cubicBezTo>
                      <a:pt x="369" y="406"/>
                      <a:pt x="365" y="412"/>
                      <a:pt x="363" y="406"/>
                    </a:cubicBezTo>
                    <a:moveTo>
                      <a:pt x="354" y="409"/>
                    </a:moveTo>
                    <a:cubicBezTo>
                      <a:pt x="354" y="409"/>
                      <a:pt x="354" y="409"/>
                      <a:pt x="354" y="409"/>
                    </a:cubicBezTo>
                    <a:cubicBezTo>
                      <a:pt x="353" y="408"/>
                      <a:pt x="353" y="407"/>
                      <a:pt x="352" y="406"/>
                    </a:cubicBezTo>
                    <a:cubicBezTo>
                      <a:pt x="353" y="404"/>
                      <a:pt x="358" y="408"/>
                      <a:pt x="354" y="409"/>
                    </a:cubicBezTo>
                    <a:moveTo>
                      <a:pt x="346" y="400"/>
                    </a:moveTo>
                    <a:cubicBezTo>
                      <a:pt x="347" y="399"/>
                      <a:pt x="349" y="400"/>
                      <a:pt x="350" y="402"/>
                    </a:cubicBezTo>
                    <a:cubicBezTo>
                      <a:pt x="351" y="403"/>
                      <a:pt x="351" y="405"/>
                      <a:pt x="348" y="402"/>
                    </a:cubicBezTo>
                    <a:cubicBezTo>
                      <a:pt x="346" y="402"/>
                      <a:pt x="347" y="401"/>
                      <a:pt x="346" y="400"/>
                    </a:cubicBezTo>
                    <a:moveTo>
                      <a:pt x="352" y="394"/>
                    </a:moveTo>
                    <a:cubicBezTo>
                      <a:pt x="353" y="393"/>
                      <a:pt x="354" y="394"/>
                      <a:pt x="355" y="395"/>
                    </a:cubicBezTo>
                    <a:cubicBezTo>
                      <a:pt x="355" y="396"/>
                      <a:pt x="354" y="397"/>
                      <a:pt x="352" y="394"/>
                    </a:cubicBezTo>
                    <a:moveTo>
                      <a:pt x="358" y="412"/>
                    </a:moveTo>
                    <a:cubicBezTo>
                      <a:pt x="359" y="412"/>
                      <a:pt x="360" y="413"/>
                      <a:pt x="361" y="414"/>
                    </a:cubicBezTo>
                    <a:cubicBezTo>
                      <a:pt x="360" y="413"/>
                      <a:pt x="359" y="413"/>
                      <a:pt x="358" y="412"/>
                    </a:cubicBezTo>
                    <a:moveTo>
                      <a:pt x="377" y="423"/>
                    </a:moveTo>
                    <a:cubicBezTo>
                      <a:pt x="378" y="424"/>
                      <a:pt x="379" y="425"/>
                      <a:pt x="379" y="426"/>
                    </a:cubicBezTo>
                    <a:cubicBezTo>
                      <a:pt x="378" y="425"/>
                      <a:pt x="378" y="425"/>
                      <a:pt x="378" y="425"/>
                    </a:cubicBezTo>
                    <a:cubicBezTo>
                      <a:pt x="378" y="425"/>
                      <a:pt x="378" y="424"/>
                      <a:pt x="377" y="423"/>
                    </a:cubicBezTo>
                    <a:moveTo>
                      <a:pt x="383" y="426"/>
                    </a:moveTo>
                    <a:cubicBezTo>
                      <a:pt x="381" y="425"/>
                      <a:pt x="379" y="419"/>
                      <a:pt x="376" y="422"/>
                    </a:cubicBezTo>
                    <a:cubicBezTo>
                      <a:pt x="373" y="417"/>
                      <a:pt x="367" y="414"/>
                      <a:pt x="368" y="409"/>
                    </a:cubicBezTo>
                    <a:cubicBezTo>
                      <a:pt x="375" y="415"/>
                      <a:pt x="378" y="420"/>
                      <a:pt x="383" y="426"/>
                    </a:cubicBezTo>
                    <a:moveTo>
                      <a:pt x="717" y="524"/>
                    </a:moveTo>
                    <a:cubicBezTo>
                      <a:pt x="722" y="521"/>
                      <a:pt x="725" y="527"/>
                      <a:pt x="727" y="529"/>
                    </a:cubicBezTo>
                    <a:cubicBezTo>
                      <a:pt x="732" y="533"/>
                      <a:pt x="738" y="539"/>
                      <a:pt x="743" y="543"/>
                    </a:cubicBezTo>
                    <a:cubicBezTo>
                      <a:pt x="733" y="543"/>
                      <a:pt x="728" y="531"/>
                      <a:pt x="717" y="524"/>
                    </a:cubicBezTo>
                    <a:moveTo>
                      <a:pt x="679" y="506"/>
                    </a:moveTo>
                    <a:cubicBezTo>
                      <a:pt x="683" y="509"/>
                      <a:pt x="689" y="512"/>
                      <a:pt x="690" y="518"/>
                    </a:cubicBezTo>
                    <a:cubicBezTo>
                      <a:pt x="700" y="524"/>
                      <a:pt x="707" y="532"/>
                      <a:pt x="716" y="540"/>
                    </a:cubicBezTo>
                    <a:cubicBezTo>
                      <a:pt x="712" y="541"/>
                      <a:pt x="710" y="537"/>
                      <a:pt x="707" y="535"/>
                    </a:cubicBezTo>
                    <a:cubicBezTo>
                      <a:pt x="698" y="528"/>
                      <a:pt x="691" y="524"/>
                      <a:pt x="681" y="513"/>
                    </a:cubicBezTo>
                    <a:cubicBezTo>
                      <a:pt x="675" y="507"/>
                      <a:pt x="667" y="500"/>
                      <a:pt x="662" y="493"/>
                    </a:cubicBezTo>
                    <a:cubicBezTo>
                      <a:pt x="667" y="492"/>
                      <a:pt x="673" y="501"/>
                      <a:pt x="679" y="506"/>
                    </a:cubicBezTo>
                    <a:moveTo>
                      <a:pt x="662" y="491"/>
                    </a:moveTo>
                    <a:cubicBezTo>
                      <a:pt x="658" y="493"/>
                      <a:pt x="658" y="490"/>
                      <a:pt x="656" y="487"/>
                    </a:cubicBezTo>
                    <a:cubicBezTo>
                      <a:pt x="658" y="485"/>
                      <a:pt x="660" y="490"/>
                      <a:pt x="662" y="491"/>
                    </a:cubicBezTo>
                    <a:moveTo>
                      <a:pt x="656" y="494"/>
                    </a:moveTo>
                    <a:cubicBezTo>
                      <a:pt x="651" y="497"/>
                      <a:pt x="649" y="490"/>
                      <a:pt x="646" y="487"/>
                    </a:cubicBezTo>
                    <a:cubicBezTo>
                      <a:pt x="650" y="486"/>
                      <a:pt x="654" y="491"/>
                      <a:pt x="656" y="494"/>
                    </a:cubicBezTo>
                    <a:moveTo>
                      <a:pt x="381" y="298"/>
                    </a:moveTo>
                    <a:cubicBezTo>
                      <a:pt x="381" y="298"/>
                      <a:pt x="381" y="298"/>
                      <a:pt x="381" y="299"/>
                    </a:cubicBezTo>
                    <a:cubicBezTo>
                      <a:pt x="381" y="299"/>
                      <a:pt x="381" y="300"/>
                      <a:pt x="381" y="301"/>
                    </a:cubicBezTo>
                    <a:cubicBezTo>
                      <a:pt x="380" y="300"/>
                      <a:pt x="379" y="298"/>
                      <a:pt x="377" y="297"/>
                    </a:cubicBezTo>
                    <a:cubicBezTo>
                      <a:pt x="378" y="298"/>
                      <a:pt x="378" y="297"/>
                      <a:pt x="379" y="297"/>
                    </a:cubicBezTo>
                    <a:cubicBezTo>
                      <a:pt x="380" y="297"/>
                      <a:pt x="380" y="296"/>
                      <a:pt x="381" y="298"/>
                    </a:cubicBezTo>
                    <a:moveTo>
                      <a:pt x="364" y="280"/>
                    </a:moveTo>
                    <a:cubicBezTo>
                      <a:pt x="368" y="285"/>
                      <a:pt x="373" y="290"/>
                      <a:pt x="377" y="296"/>
                    </a:cubicBezTo>
                    <a:cubicBezTo>
                      <a:pt x="377" y="297"/>
                      <a:pt x="377" y="297"/>
                      <a:pt x="377" y="297"/>
                    </a:cubicBezTo>
                    <a:cubicBezTo>
                      <a:pt x="372" y="292"/>
                      <a:pt x="367" y="287"/>
                      <a:pt x="361" y="282"/>
                    </a:cubicBezTo>
                    <a:cubicBezTo>
                      <a:pt x="363" y="281"/>
                      <a:pt x="363" y="281"/>
                      <a:pt x="364" y="280"/>
                    </a:cubicBezTo>
                    <a:moveTo>
                      <a:pt x="357" y="271"/>
                    </a:moveTo>
                    <a:cubicBezTo>
                      <a:pt x="357" y="272"/>
                      <a:pt x="357" y="272"/>
                      <a:pt x="357" y="272"/>
                    </a:cubicBezTo>
                    <a:cubicBezTo>
                      <a:pt x="356" y="271"/>
                      <a:pt x="356" y="271"/>
                      <a:pt x="355" y="270"/>
                    </a:cubicBezTo>
                    <a:cubicBezTo>
                      <a:pt x="356" y="270"/>
                      <a:pt x="356" y="270"/>
                      <a:pt x="357" y="271"/>
                    </a:cubicBezTo>
                    <a:moveTo>
                      <a:pt x="285" y="196"/>
                    </a:moveTo>
                    <a:cubicBezTo>
                      <a:pt x="289" y="200"/>
                      <a:pt x="302" y="209"/>
                      <a:pt x="301" y="216"/>
                    </a:cubicBezTo>
                    <a:cubicBezTo>
                      <a:pt x="297" y="211"/>
                      <a:pt x="292" y="210"/>
                      <a:pt x="292" y="205"/>
                    </a:cubicBezTo>
                    <a:cubicBezTo>
                      <a:pt x="288" y="203"/>
                      <a:pt x="282" y="200"/>
                      <a:pt x="285" y="196"/>
                    </a:cubicBezTo>
                    <a:moveTo>
                      <a:pt x="264" y="199"/>
                    </a:moveTo>
                    <a:cubicBezTo>
                      <a:pt x="263" y="199"/>
                      <a:pt x="262" y="199"/>
                      <a:pt x="261" y="199"/>
                    </a:cubicBezTo>
                    <a:cubicBezTo>
                      <a:pt x="261" y="197"/>
                      <a:pt x="260" y="196"/>
                      <a:pt x="259" y="194"/>
                    </a:cubicBezTo>
                    <a:cubicBezTo>
                      <a:pt x="261" y="196"/>
                      <a:pt x="262" y="197"/>
                      <a:pt x="264" y="199"/>
                    </a:cubicBezTo>
                    <a:moveTo>
                      <a:pt x="248" y="194"/>
                    </a:moveTo>
                    <a:cubicBezTo>
                      <a:pt x="254" y="195"/>
                      <a:pt x="261" y="208"/>
                      <a:pt x="268" y="203"/>
                    </a:cubicBezTo>
                    <a:cubicBezTo>
                      <a:pt x="277" y="212"/>
                      <a:pt x="285" y="221"/>
                      <a:pt x="292" y="229"/>
                    </a:cubicBezTo>
                    <a:cubicBezTo>
                      <a:pt x="301" y="241"/>
                      <a:pt x="309" y="244"/>
                      <a:pt x="318" y="251"/>
                    </a:cubicBezTo>
                    <a:cubicBezTo>
                      <a:pt x="319" y="251"/>
                      <a:pt x="320" y="251"/>
                      <a:pt x="320" y="251"/>
                    </a:cubicBezTo>
                    <a:cubicBezTo>
                      <a:pt x="320" y="250"/>
                      <a:pt x="321" y="249"/>
                      <a:pt x="323" y="251"/>
                    </a:cubicBezTo>
                    <a:cubicBezTo>
                      <a:pt x="326" y="248"/>
                      <a:pt x="321" y="248"/>
                      <a:pt x="322" y="246"/>
                    </a:cubicBezTo>
                    <a:cubicBezTo>
                      <a:pt x="324" y="246"/>
                      <a:pt x="324" y="249"/>
                      <a:pt x="327" y="248"/>
                    </a:cubicBezTo>
                    <a:cubicBezTo>
                      <a:pt x="325" y="240"/>
                      <a:pt x="311" y="236"/>
                      <a:pt x="313" y="226"/>
                    </a:cubicBezTo>
                    <a:cubicBezTo>
                      <a:pt x="318" y="229"/>
                      <a:pt x="321" y="234"/>
                      <a:pt x="325" y="238"/>
                    </a:cubicBezTo>
                    <a:cubicBezTo>
                      <a:pt x="325" y="238"/>
                      <a:pt x="325" y="238"/>
                      <a:pt x="325" y="238"/>
                    </a:cubicBezTo>
                    <a:cubicBezTo>
                      <a:pt x="326" y="238"/>
                      <a:pt x="326" y="238"/>
                      <a:pt x="326" y="238"/>
                    </a:cubicBezTo>
                    <a:cubicBezTo>
                      <a:pt x="327" y="240"/>
                      <a:pt x="329" y="242"/>
                      <a:pt x="330" y="243"/>
                    </a:cubicBezTo>
                    <a:cubicBezTo>
                      <a:pt x="331" y="245"/>
                      <a:pt x="333" y="247"/>
                      <a:pt x="334" y="247"/>
                    </a:cubicBezTo>
                    <a:cubicBezTo>
                      <a:pt x="337" y="251"/>
                      <a:pt x="341" y="254"/>
                      <a:pt x="345" y="256"/>
                    </a:cubicBezTo>
                    <a:cubicBezTo>
                      <a:pt x="346" y="261"/>
                      <a:pt x="348" y="266"/>
                      <a:pt x="353" y="270"/>
                    </a:cubicBezTo>
                    <a:cubicBezTo>
                      <a:pt x="353" y="271"/>
                      <a:pt x="354" y="271"/>
                      <a:pt x="354" y="271"/>
                    </a:cubicBezTo>
                    <a:cubicBezTo>
                      <a:pt x="357" y="274"/>
                      <a:pt x="362" y="277"/>
                      <a:pt x="359" y="281"/>
                    </a:cubicBezTo>
                    <a:cubicBezTo>
                      <a:pt x="356" y="278"/>
                      <a:pt x="353" y="276"/>
                      <a:pt x="351" y="276"/>
                    </a:cubicBezTo>
                    <a:cubicBezTo>
                      <a:pt x="361" y="284"/>
                      <a:pt x="370" y="293"/>
                      <a:pt x="375" y="299"/>
                    </a:cubicBezTo>
                    <a:cubicBezTo>
                      <a:pt x="377" y="299"/>
                      <a:pt x="379" y="301"/>
                      <a:pt x="382" y="303"/>
                    </a:cubicBezTo>
                    <a:cubicBezTo>
                      <a:pt x="383" y="305"/>
                      <a:pt x="384" y="307"/>
                      <a:pt x="386" y="308"/>
                    </a:cubicBezTo>
                    <a:cubicBezTo>
                      <a:pt x="387" y="308"/>
                      <a:pt x="387" y="308"/>
                      <a:pt x="387" y="308"/>
                    </a:cubicBezTo>
                    <a:cubicBezTo>
                      <a:pt x="388" y="310"/>
                      <a:pt x="389" y="312"/>
                      <a:pt x="390" y="314"/>
                    </a:cubicBezTo>
                    <a:cubicBezTo>
                      <a:pt x="389" y="313"/>
                      <a:pt x="386" y="311"/>
                      <a:pt x="386" y="310"/>
                    </a:cubicBezTo>
                    <a:cubicBezTo>
                      <a:pt x="385" y="311"/>
                      <a:pt x="385" y="311"/>
                      <a:pt x="384" y="312"/>
                    </a:cubicBezTo>
                    <a:cubicBezTo>
                      <a:pt x="381" y="309"/>
                      <a:pt x="378" y="307"/>
                      <a:pt x="375" y="305"/>
                    </a:cubicBezTo>
                    <a:cubicBezTo>
                      <a:pt x="374" y="306"/>
                      <a:pt x="371" y="305"/>
                      <a:pt x="368" y="303"/>
                    </a:cubicBezTo>
                    <a:cubicBezTo>
                      <a:pt x="365" y="301"/>
                      <a:pt x="362" y="300"/>
                      <a:pt x="360" y="301"/>
                    </a:cubicBezTo>
                    <a:cubicBezTo>
                      <a:pt x="361" y="300"/>
                      <a:pt x="361" y="299"/>
                      <a:pt x="362" y="299"/>
                    </a:cubicBezTo>
                    <a:cubicBezTo>
                      <a:pt x="363" y="300"/>
                      <a:pt x="365" y="301"/>
                      <a:pt x="367" y="299"/>
                    </a:cubicBezTo>
                    <a:cubicBezTo>
                      <a:pt x="365" y="297"/>
                      <a:pt x="364" y="296"/>
                      <a:pt x="362" y="295"/>
                    </a:cubicBezTo>
                    <a:cubicBezTo>
                      <a:pt x="356" y="288"/>
                      <a:pt x="347" y="281"/>
                      <a:pt x="343" y="278"/>
                    </a:cubicBezTo>
                    <a:cubicBezTo>
                      <a:pt x="345" y="284"/>
                      <a:pt x="353" y="285"/>
                      <a:pt x="352" y="292"/>
                    </a:cubicBezTo>
                    <a:cubicBezTo>
                      <a:pt x="356" y="293"/>
                      <a:pt x="360" y="296"/>
                      <a:pt x="359" y="300"/>
                    </a:cubicBezTo>
                    <a:cubicBezTo>
                      <a:pt x="353" y="297"/>
                      <a:pt x="351" y="291"/>
                      <a:pt x="344" y="292"/>
                    </a:cubicBezTo>
                    <a:cubicBezTo>
                      <a:pt x="345" y="290"/>
                      <a:pt x="339" y="286"/>
                      <a:pt x="343" y="286"/>
                    </a:cubicBezTo>
                    <a:cubicBezTo>
                      <a:pt x="335" y="278"/>
                      <a:pt x="322" y="258"/>
                      <a:pt x="305" y="257"/>
                    </a:cubicBezTo>
                    <a:cubicBezTo>
                      <a:pt x="307" y="254"/>
                      <a:pt x="301" y="251"/>
                      <a:pt x="301" y="247"/>
                    </a:cubicBezTo>
                    <a:cubicBezTo>
                      <a:pt x="306" y="248"/>
                      <a:pt x="308" y="250"/>
                      <a:pt x="311" y="252"/>
                    </a:cubicBezTo>
                    <a:cubicBezTo>
                      <a:pt x="310" y="248"/>
                      <a:pt x="303" y="244"/>
                      <a:pt x="300" y="240"/>
                    </a:cubicBezTo>
                    <a:cubicBezTo>
                      <a:pt x="292" y="235"/>
                      <a:pt x="306" y="245"/>
                      <a:pt x="304" y="247"/>
                    </a:cubicBezTo>
                    <a:cubicBezTo>
                      <a:pt x="301" y="245"/>
                      <a:pt x="298" y="240"/>
                      <a:pt x="295" y="240"/>
                    </a:cubicBezTo>
                    <a:cubicBezTo>
                      <a:pt x="297" y="241"/>
                      <a:pt x="300" y="243"/>
                      <a:pt x="297" y="244"/>
                    </a:cubicBezTo>
                    <a:cubicBezTo>
                      <a:pt x="285" y="235"/>
                      <a:pt x="273" y="213"/>
                      <a:pt x="259" y="208"/>
                    </a:cubicBezTo>
                    <a:cubicBezTo>
                      <a:pt x="262" y="210"/>
                      <a:pt x="258" y="210"/>
                      <a:pt x="257" y="211"/>
                    </a:cubicBezTo>
                    <a:cubicBezTo>
                      <a:pt x="261" y="213"/>
                      <a:pt x="257" y="216"/>
                      <a:pt x="257" y="220"/>
                    </a:cubicBezTo>
                    <a:cubicBezTo>
                      <a:pt x="252" y="218"/>
                      <a:pt x="249" y="213"/>
                      <a:pt x="246" y="208"/>
                    </a:cubicBezTo>
                    <a:cubicBezTo>
                      <a:pt x="247" y="208"/>
                      <a:pt x="247" y="208"/>
                      <a:pt x="247" y="208"/>
                    </a:cubicBezTo>
                    <a:cubicBezTo>
                      <a:pt x="246" y="207"/>
                      <a:pt x="246" y="206"/>
                      <a:pt x="247" y="205"/>
                    </a:cubicBezTo>
                    <a:cubicBezTo>
                      <a:pt x="247" y="205"/>
                      <a:pt x="248" y="206"/>
                      <a:pt x="249" y="206"/>
                    </a:cubicBezTo>
                    <a:cubicBezTo>
                      <a:pt x="249" y="203"/>
                      <a:pt x="247" y="204"/>
                      <a:pt x="246" y="204"/>
                    </a:cubicBezTo>
                    <a:cubicBezTo>
                      <a:pt x="245" y="204"/>
                      <a:pt x="244" y="205"/>
                      <a:pt x="243" y="204"/>
                    </a:cubicBezTo>
                    <a:cubicBezTo>
                      <a:pt x="242" y="203"/>
                      <a:pt x="242" y="203"/>
                      <a:pt x="242" y="203"/>
                    </a:cubicBezTo>
                    <a:cubicBezTo>
                      <a:pt x="243" y="202"/>
                      <a:pt x="244" y="202"/>
                      <a:pt x="245" y="202"/>
                    </a:cubicBezTo>
                    <a:cubicBezTo>
                      <a:pt x="242" y="202"/>
                      <a:pt x="239" y="196"/>
                      <a:pt x="237" y="197"/>
                    </a:cubicBezTo>
                    <a:cubicBezTo>
                      <a:pt x="237" y="198"/>
                      <a:pt x="237" y="198"/>
                      <a:pt x="236" y="199"/>
                    </a:cubicBezTo>
                    <a:cubicBezTo>
                      <a:pt x="237" y="200"/>
                      <a:pt x="239" y="202"/>
                      <a:pt x="240" y="203"/>
                    </a:cubicBezTo>
                    <a:cubicBezTo>
                      <a:pt x="239" y="205"/>
                      <a:pt x="238" y="204"/>
                      <a:pt x="236" y="204"/>
                    </a:cubicBezTo>
                    <a:cubicBezTo>
                      <a:pt x="235" y="204"/>
                      <a:pt x="235" y="204"/>
                      <a:pt x="235" y="204"/>
                    </a:cubicBezTo>
                    <a:cubicBezTo>
                      <a:pt x="235" y="203"/>
                      <a:pt x="236" y="202"/>
                      <a:pt x="234" y="201"/>
                    </a:cubicBezTo>
                    <a:cubicBezTo>
                      <a:pt x="234" y="200"/>
                      <a:pt x="234" y="200"/>
                      <a:pt x="234" y="200"/>
                    </a:cubicBezTo>
                    <a:cubicBezTo>
                      <a:pt x="232" y="197"/>
                      <a:pt x="228" y="195"/>
                      <a:pt x="225" y="192"/>
                    </a:cubicBezTo>
                    <a:cubicBezTo>
                      <a:pt x="226" y="191"/>
                      <a:pt x="226" y="191"/>
                      <a:pt x="226" y="191"/>
                    </a:cubicBezTo>
                    <a:cubicBezTo>
                      <a:pt x="228" y="194"/>
                      <a:pt x="232" y="197"/>
                      <a:pt x="234" y="198"/>
                    </a:cubicBezTo>
                    <a:cubicBezTo>
                      <a:pt x="233" y="195"/>
                      <a:pt x="235" y="192"/>
                      <a:pt x="235" y="189"/>
                    </a:cubicBezTo>
                    <a:cubicBezTo>
                      <a:pt x="234" y="187"/>
                      <a:pt x="228" y="185"/>
                      <a:pt x="231" y="183"/>
                    </a:cubicBezTo>
                    <a:cubicBezTo>
                      <a:pt x="231" y="183"/>
                      <a:pt x="231" y="183"/>
                      <a:pt x="231" y="183"/>
                    </a:cubicBezTo>
                    <a:cubicBezTo>
                      <a:pt x="233" y="186"/>
                      <a:pt x="235" y="189"/>
                      <a:pt x="238" y="191"/>
                    </a:cubicBezTo>
                    <a:cubicBezTo>
                      <a:pt x="238" y="191"/>
                      <a:pt x="238" y="191"/>
                      <a:pt x="238" y="191"/>
                    </a:cubicBezTo>
                    <a:cubicBezTo>
                      <a:pt x="243" y="198"/>
                      <a:pt x="249" y="205"/>
                      <a:pt x="256" y="207"/>
                    </a:cubicBezTo>
                    <a:cubicBezTo>
                      <a:pt x="257" y="208"/>
                      <a:pt x="257" y="208"/>
                      <a:pt x="257" y="208"/>
                    </a:cubicBezTo>
                    <a:cubicBezTo>
                      <a:pt x="257" y="208"/>
                      <a:pt x="257" y="208"/>
                      <a:pt x="257" y="208"/>
                    </a:cubicBezTo>
                    <a:cubicBezTo>
                      <a:pt x="257" y="208"/>
                      <a:pt x="257" y="208"/>
                      <a:pt x="257" y="208"/>
                    </a:cubicBezTo>
                    <a:cubicBezTo>
                      <a:pt x="257" y="207"/>
                      <a:pt x="257" y="207"/>
                      <a:pt x="257" y="207"/>
                    </a:cubicBezTo>
                    <a:cubicBezTo>
                      <a:pt x="256" y="206"/>
                      <a:pt x="256" y="205"/>
                      <a:pt x="255" y="205"/>
                    </a:cubicBezTo>
                    <a:cubicBezTo>
                      <a:pt x="255" y="204"/>
                      <a:pt x="257" y="204"/>
                      <a:pt x="259" y="205"/>
                    </a:cubicBezTo>
                    <a:cubicBezTo>
                      <a:pt x="256" y="201"/>
                      <a:pt x="251" y="199"/>
                      <a:pt x="248" y="196"/>
                    </a:cubicBezTo>
                    <a:cubicBezTo>
                      <a:pt x="248" y="194"/>
                      <a:pt x="248" y="194"/>
                      <a:pt x="248" y="194"/>
                    </a:cubicBezTo>
                    <a:moveTo>
                      <a:pt x="267" y="228"/>
                    </a:moveTo>
                    <a:cubicBezTo>
                      <a:pt x="269" y="227"/>
                      <a:pt x="270" y="227"/>
                      <a:pt x="269" y="226"/>
                    </a:cubicBezTo>
                    <a:cubicBezTo>
                      <a:pt x="274" y="224"/>
                      <a:pt x="275" y="232"/>
                      <a:pt x="276" y="234"/>
                    </a:cubicBezTo>
                    <a:cubicBezTo>
                      <a:pt x="275" y="235"/>
                      <a:pt x="274" y="234"/>
                      <a:pt x="273" y="234"/>
                    </a:cubicBezTo>
                    <a:cubicBezTo>
                      <a:pt x="273" y="235"/>
                      <a:pt x="273" y="236"/>
                      <a:pt x="272" y="237"/>
                    </a:cubicBezTo>
                    <a:cubicBezTo>
                      <a:pt x="271" y="235"/>
                      <a:pt x="269" y="234"/>
                      <a:pt x="268" y="233"/>
                    </a:cubicBezTo>
                    <a:cubicBezTo>
                      <a:pt x="271" y="231"/>
                      <a:pt x="270" y="229"/>
                      <a:pt x="267" y="228"/>
                    </a:cubicBezTo>
                    <a:moveTo>
                      <a:pt x="276" y="261"/>
                    </a:moveTo>
                    <a:cubicBezTo>
                      <a:pt x="274" y="262"/>
                      <a:pt x="274" y="261"/>
                      <a:pt x="274" y="260"/>
                    </a:cubicBezTo>
                    <a:cubicBezTo>
                      <a:pt x="274" y="259"/>
                      <a:pt x="276" y="258"/>
                      <a:pt x="276" y="261"/>
                    </a:cubicBezTo>
                    <a:moveTo>
                      <a:pt x="257" y="259"/>
                    </a:moveTo>
                    <a:cubicBezTo>
                      <a:pt x="259" y="261"/>
                      <a:pt x="265" y="266"/>
                      <a:pt x="265" y="268"/>
                    </a:cubicBezTo>
                    <a:cubicBezTo>
                      <a:pt x="265" y="268"/>
                      <a:pt x="256" y="262"/>
                      <a:pt x="254" y="258"/>
                    </a:cubicBezTo>
                    <a:cubicBezTo>
                      <a:pt x="253" y="255"/>
                      <a:pt x="259" y="260"/>
                      <a:pt x="265" y="264"/>
                    </a:cubicBezTo>
                    <a:cubicBezTo>
                      <a:pt x="273" y="271"/>
                      <a:pt x="280" y="279"/>
                      <a:pt x="257" y="259"/>
                    </a:cubicBezTo>
                    <a:moveTo>
                      <a:pt x="253" y="230"/>
                    </a:moveTo>
                    <a:cubicBezTo>
                      <a:pt x="250" y="226"/>
                      <a:pt x="244" y="225"/>
                      <a:pt x="241" y="221"/>
                    </a:cubicBezTo>
                    <a:cubicBezTo>
                      <a:pt x="240" y="220"/>
                      <a:pt x="241" y="218"/>
                      <a:pt x="239" y="217"/>
                    </a:cubicBezTo>
                    <a:cubicBezTo>
                      <a:pt x="239" y="216"/>
                      <a:pt x="238" y="216"/>
                      <a:pt x="238" y="215"/>
                    </a:cubicBezTo>
                    <a:cubicBezTo>
                      <a:pt x="242" y="218"/>
                      <a:pt x="246" y="220"/>
                      <a:pt x="250" y="222"/>
                    </a:cubicBezTo>
                    <a:cubicBezTo>
                      <a:pt x="252" y="225"/>
                      <a:pt x="253" y="227"/>
                      <a:pt x="253" y="230"/>
                    </a:cubicBezTo>
                    <a:moveTo>
                      <a:pt x="252" y="257"/>
                    </a:moveTo>
                    <a:cubicBezTo>
                      <a:pt x="250" y="254"/>
                      <a:pt x="248" y="252"/>
                      <a:pt x="246" y="249"/>
                    </a:cubicBezTo>
                    <a:cubicBezTo>
                      <a:pt x="248" y="251"/>
                      <a:pt x="250" y="252"/>
                      <a:pt x="252" y="254"/>
                    </a:cubicBezTo>
                    <a:cubicBezTo>
                      <a:pt x="252" y="255"/>
                      <a:pt x="255" y="256"/>
                      <a:pt x="252" y="257"/>
                    </a:cubicBezTo>
                    <a:moveTo>
                      <a:pt x="231" y="246"/>
                    </a:moveTo>
                    <a:cubicBezTo>
                      <a:pt x="230" y="246"/>
                      <a:pt x="230" y="245"/>
                      <a:pt x="230" y="245"/>
                    </a:cubicBezTo>
                    <a:cubicBezTo>
                      <a:pt x="231" y="245"/>
                      <a:pt x="231" y="246"/>
                      <a:pt x="232" y="246"/>
                    </a:cubicBezTo>
                    <a:cubicBezTo>
                      <a:pt x="232" y="246"/>
                      <a:pt x="231" y="246"/>
                      <a:pt x="231" y="246"/>
                    </a:cubicBezTo>
                    <a:moveTo>
                      <a:pt x="178" y="172"/>
                    </a:moveTo>
                    <a:cubicBezTo>
                      <a:pt x="180" y="171"/>
                      <a:pt x="181" y="172"/>
                      <a:pt x="182" y="174"/>
                    </a:cubicBezTo>
                    <a:cubicBezTo>
                      <a:pt x="180" y="174"/>
                      <a:pt x="181" y="171"/>
                      <a:pt x="178" y="172"/>
                    </a:cubicBezTo>
                    <a:cubicBezTo>
                      <a:pt x="178" y="172"/>
                      <a:pt x="178" y="172"/>
                      <a:pt x="178" y="172"/>
                    </a:cubicBezTo>
                    <a:moveTo>
                      <a:pt x="252" y="235"/>
                    </a:moveTo>
                    <a:cubicBezTo>
                      <a:pt x="251" y="238"/>
                      <a:pt x="248" y="236"/>
                      <a:pt x="251" y="238"/>
                    </a:cubicBezTo>
                    <a:cubicBezTo>
                      <a:pt x="249" y="239"/>
                      <a:pt x="244" y="235"/>
                      <a:pt x="241" y="232"/>
                    </a:cubicBezTo>
                    <a:cubicBezTo>
                      <a:pt x="241" y="232"/>
                      <a:pt x="241" y="232"/>
                      <a:pt x="241" y="232"/>
                    </a:cubicBezTo>
                    <a:cubicBezTo>
                      <a:pt x="240" y="231"/>
                      <a:pt x="239" y="230"/>
                      <a:pt x="238" y="229"/>
                    </a:cubicBezTo>
                    <a:cubicBezTo>
                      <a:pt x="236" y="227"/>
                      <a:pt x="236" y="226"/>
                      <a:pt x="243" y="230"/>
                    </a:cubicBezTo>
                    <a:cubicBezTo>
                      <a:pt x="244" y="228"/>
                      <a:pt x="238" y="225"/>
                      <a:pt x="237" y="223"/>
                    </a:cubicBezTo>
                    <a:cubicBezTo>
                      <a:pt x="240" y="221"/>
                      <a:pt x="244" y="226"/>
                      <a:pt x="248" y="228"/>
                    </a:cubicBezTo>
                    <a:cubicBezTo>
                      <a:pt x="244" y="229"/>
                      <a:pt x="250" y="235"/>
                      <a:pt x="252" y="235"/>
                    </a:cubicBezTo>
                    <a:moveTo>
                      <a:pt x="250" y="229"/>
                    </a:moveTo>
                    <a:cubicBezTo>
                      <a:pt x="251" y="229"/>
                      <a:pt x="252" y="230"/>
                      <a:pt x="252" y="231"/>
                    </a:cubicBezTo>
                    <a:cubicBezTo>
                      <a:pt x="252" y="231"/>
                      <a:pt x="251" y="232"/>
                      <a:pt x="251" y="232"/>
                    </a:cubicBezTo>
                    <a:cubicBezTo>
                      <a:pt x="249" y="231"/>
                      <a:pt x="249" y="230"/>
                      <a:pt x="250" y="229"/>
                    </a:cubicBezTo>
                    <a:moveTo>
                      <a:pt x="227" y="212"/>
                    </a:moveTo>
                    <a:cubicBezTo>
                      <a:pt x="223" y="213"/>
                      <a:pt x="219" y="209"/>
                      <a:pt x="214" y="206"/>
                    </a:cubicBezTo>
                    <a:cubicBezTo>
                      <a:pt x="214" y="205"/>
                      <a:pt x="214" y="204"/>
                      <a:pt x="212" y="203"/>
                    </a:cubicBezTo>
                    <a:cubicBezTo>
                      <a:pt x="211" y="203"/>
                      <a:pt x="211" y="203"/>
                      <a:pt x="211" y="203"/>
                    </a:cubicBezTo>
                    <a:cubicBezTo>
                      <a:pt x="210" y="202"/>
                      <a:pt x="210" y="201"/>
                      <a:pt x="209" y="201"/>
                    </a:cubicBezTo>
                    <a:cubicBezTo>
                      <a:pt x="215" y="199"/>
                      <a:pt x="221" y="207"/>
                      <a:pt x="227" y="212"/>
                    </a:cubicBezTo>
                    <a:moveTo>
                      <a:pt x="237" y="245"/>
                    </a:moveTo>
                    <a:cubicBezTo>
                      <a:pt x="236" y="244"/>
                      <a:pt x="235" y="242"/>
                      <a:pt x="235" y="241"/>
                    </a:cubicBezTo>
                    <a:cubicBezTo>
                      <a:pt x="236" y="242"/>
                      <a:pt x="237" y="243"/>
                      <a:pt x="238" y="245"/>
                    </a:cubicBezTo>
                    <a:cubicBezTo>
                      <a:pt x="237" y="245"/>
                      <a:pt x="237" y="245"/>
                      <a:pt x="237" y="245"/>
                    </a:cubicBezTo>
                    <a:moveTo>
                      <a:pt x="215" y="175"/>
                    </a:moveTo>
                    <a:cubicBezTo>
                      <a:pt x="216" y="175"/>
                      <a:pt x="216" y="175"/>
                      <a:pt x="217" y="176"/>
                    </a:cubicBezTo>
                    <a:cubicBezTo>
                      <a:pt x="216" y="176"/>
                      <a:pt x="216" y="176"/>
                      <a:pt x="215" y="175"/>
                    </a:cubicBezTo>
                    <a:moveTo>
                      <a:pt x="194" y="165"/>
                    </a:moveTo>
                    <a:cubicBezTo>
                      <a:pt x="192" y="163"/>
                      <a:pt x="191" y="160"/>
                      <a:pt x="190" y="159"/>
                    </a:cubicBezTo>
                    <a:cubicBezTo>
                      <a:pt x="193" y="160"/>
                      <a:pt x="194" y="162"/>
                      <a:pt x="194" y="165"/>
                    </a:cubicBezTo>
                    <a:moveTo>
                      <a:pt x="194" y="165"/>
                    </a:moveTo>
                    <a:cubicBezTo>
                      <a:pt x="194" y="165"/>
                      <a:pt x="193" y="166"/>
                      <a:pt x="193" y="167"/>
                    </a:cubicBezTo>
                    <a:cubicBezTo>
                      <a:pt x="194" y="168"/>
                      <a:pt x="194" y="169"/>
                      <a:pt x="195" y="170"/>
                    </a:cubicBezTo>
                    <a:cubicBezTo>
                      <a:pt x="194" y="170"/>
                      <a:pt x="192" y="168"/>
                      <a:pt x="190" y="166"/>
                    </a:cubicBezTo>
                    <a:cubicBezTo>
                      <a:pt x="188" y="164"/>
                      <a:pt x="186" y="162"/>
                      <a:pt x="184" y="163"/>
                    </a:cubicBezTo>
                    <a:cubicBezTo>
                      <a:pt x="185" y="161"/>
                      <a:pt x="183" y="159"/>
                      <a:pt x="180" y="156"/>
                    </a:cubicBezTo>
                    <a:cubicBezTo>
                      <a:pt x="182" y="157"/>
                      <a:pt x="185" y="157"/>
                      <a:pt x="188" y="158"/>
                    </a:cubicBezTo>
                    <a:cubicBezTo>
                      <a:pt x="187" y="158"/>
                      <a:pt x="187" y="158"/>
                      <a:pt x="187" y="158"/>
                    </a:cubicBezTo>
                    <a:cubicBezTo>
                      <a:pt x="188" y="160"/>
                      <a:pt x="191" y="165"/>
                      <a:pt x="194" y="165"/>
                    </a:cubicBezTo>
                    <a:moveTo>
                      <a:pt x="261" y="235"/>
                    </a:moveTo>
                    <a:cubicBezTo>
                      <a:pt x="262" y="236"/>
                      <a:pt x="262" y="236"/>
                      <a:pt x="261" y="237"/>
                    </a:cubicBezTo>
                    <a:cubicBezTo>
                      <a:pt x="261" y="236"/>
                      <a:pt x="260" y="235"/>
                      <a:pt x="259" y="235"/>
                    </a:cubicBezTo>
                    <a:cubicBezTo>
                      <a:pt x="260" y="235"/>
                      <a:pt x="261" y="235"/>
                      <a:pt x="261" y="235"/>
                    </a:cubicBezTo>
                    <a:moveTo>
                      <a:pt x="265" y="237"/>
                    </a:moveTo>
                    <a:cubicBezTo>
                      <a:pt x="265" y="238"/>
                      <a:pt x="266" y="239"/>
                      <a:pt x="266" y="240"/>
                    </a:cubicBezTo>
                    <a:cubicBezTo>
                      <a:pt x="266" y="240"/>
                      <a:pt x="265" y="240"/>
                      <a:pt x="265" y="240"/>
                    </a:cubicBezTo>
                    <a:cubicBezTo>
                      <a:pt x="265" y="239"/>
                      <a:pt x="265" y="238"/>
                      <a:pt x="265" y="237"/>
                    </a:cubicBezTo>
                    <a:moveTo>
                      <a:pt x="212" y="159"/>
                    </a:moveTo>
                    <a:cubicBezTo>
                      <a:pt x="211" y="158"/>
                      <a:pt x="211" y="158"/>
                      <a:pt x="211" y="158"/>
                    </a:cubicBezTo>
                    <a:cubicBezTo>
                      <a:pt x="211" y="158"/>
                      <a:pt x="211" y="159"/>
                      <a:pt x="212" y="159"/>
                    </a:cubicBezTo>
                    <a:moveTo>
                      <a:pt x="200" y="158"/>
                    </a:moveTo>
                    <a:cubicBezTo>
                      <a:pt x="199" y="158"/>
                      <a:pt x="198" y="158"/>
                      <a:pt x="196" y="158"/>
                    </a:cubicBezTo>
                    <a:cubicBezTo>
                      <a:pt x="195" y="156"/>
                      <a:pt x="193" y="153"/>
                      <a:pt x="190" y="151"/>
                    </a:cubicBezTo>
                    <a:cubicBezTo>
                      <a:pt x="194" y="152"/>
                      <a:pt x="197" y="155"/>
                      <a:pt x="200" y="158"/>
                    </a:cubicBezTo>
                    <a:moveTo>
                      <a:pt x="176" y="129"/>
                    </a:moveTo>
                    <a:cubicBezTo>
                      <a:pt x="170" y="129"/>
                      <a:pt x="176" y="124"/>
                      <a:pt x="176" y="129"/>
                    </a:cubicBezTo>
                    <a:moveTo>
                      <a:pt x="183" y="148"/>
                    </a:moveTo>
                    <a:cubicBezTo>
                      <a:pt x="180" y="152"/>
                      <a:pt x="176" y="144"/>
                      <a:pt x="172" y="141"/>
                    </a:cubicBezTo>
                    <a:cubicBezTo>
                      <a:pt x="176" y="140"/>
                      <a:pt x="180" y="146"/>
                      <a:pt x="183" y="148"/>
                    </a:cubicBezTo>
                    <a:moveTo>
                      <a:pt x="166" y="143"/>
                    </a:moveTo>
                    <a:cubicBezTo>
                      <a:pt x="165" y="145"/>
                      <a:pt x="162" y="141"/>
                      <a:pt x="165" y="140"/>
                    </a:cubicBezTo>
                    <a:cubicBezTo>
                      <a:pt x="165" y="141"/>
                      <a:pt x="166" y="141"/>
                      <a:pt x="166" y="142"/>
                    </a:cubicBezTo>
                    <a:cubicBezTo>
                      <a:pt x="165" y="142"/>
                      <a:pt x="166" y="143"/>
                      <a:pt x="166" y="143"/>
                    </a:cubicBezTo>
                    <a:moveTo>
                      <a:pt x="160" y="125"/>
                    </a:moveTo>
                    <a:cubicBezTo>
                      <a:pt x="169" y="126"/>
                      <a:pt x="168" y="134"/>
                      <a:pt x="160" y="125"/>
                    </a:cubicBezTo>
                    <a:moveTo>
                      <a:pt x="159" y="132"/>
                    </a:moveTo>
                    <a:cubicBezTo>
                      <a:pt x="157" y="131"/>
                      <a:pt x="158" y="129"/>
                      <a:pt x="157" y="128"/>
                    </a:cubicBezTo>
                    <a:cubicBezTo>
                      <a:pt x="159" y="126"/>
                      <a:pt x="162" y="130"/>
                      <a:pt x="159" y="132"/>
                    </a:cubicBezTo>
                    <a:moveTo>
                      <a:pt x="156" y="114"/>
                    </a:moveTo>
                    <a:cubicBezTo>
                      <a:pt x="154" y="116"/>
                      <a:pt x="149" y="111"/>
                      <a:pt x="149" y="110"/>
                    </a:cubicBezTo>
                    <a:cubicBezTo>
                      <a:pt x="151" y="110"/>
                      <a:pt x="154" y="112"/>
                      <a:pt x="156" y="114"/>
                    </a:cubicBezTo>
                    <a:moveTo>
                      <a:pt x="144" y="102"/>
                    </a:moveTo>
                    <a:cubicBezTo>
                      <a:pt x="144" y="103"/>
                      <a:pt x="145" y="103"/>
                      <a:pt x="145" y="104"/>
                    </a:cubicBezTo>
                    <a:cubicBezTo>
                      <a:pt x="145" y="104"/>
                      <a:pt x="144" y="105"/>
                      <a:pt x="144" y="105"/>
                    </a:cubicBezTo>
                    <a:cubicBezTo>
                      <a:pt x="143" y="105"/>
                      <a:pt x="143" y="104"/>
                      <a:pt x="142" y="104"/>
                    </a:cubicBezTo>
                    <a:cubicBezTo>
                      <a:pt x="143" y="103"/>
                      <a:pt x="143" y="103"/>
                      <a:pt x="144" y="102"/>
                    </a:cubicBezTo>
                    <a:moveTo>
                      <a:pt x="117" y="102"/>
                    </a:moveTo>
                    <a:cubicBezTo>
                      <a:pt x="117" y="101"/>
                      <a:pt x="116" y="101"/>
                      <a:pt x="116" y="100"/>
                    </a:cubicBezTo>
                    <a:cubicBezTo>
                      <a:pt x="117" y="98"/>
                      <a:pt x="118" y="100"/>
                      <a:pt x="120" y="101"/>
                    </a:cubicBezTo>
                    <a:cubicBezTo>
                      <a:pt x="119" y="102"/>
                      <a:pt x="118" y="101"/>
                      <a:pt x="117" y="102"/>
                    </a:cubicBezTo>
                    <a:moveTo>
                      <a:pt x="123" y="175"/>
                    </a:moveTo>
                    <a:cubicBezTo>
                      <a:pt x="123" y="175"/>
                      <a:pt x="122" y="174"/>
                      <a:pt x="122" y="174"/>
                    </a:cubicBezTo>
                    <a:cubicBezTo>
                      <a:pt x="122" y="173"/>
                      <a:pt x="123" y="173"/>
                      <a:pt x="123" y="172"/>
                    </a:cubicBezTo>
                    <a:cubicBezTo>
                      <a:pt x="124" y="173"/>
                      <a:pt x="124" y="173"/>
                      <a:pt x="125" y="174"/>
                    </a:cubicBezTo>
                    <a:cubicBezTo>
                      <a:pt x="124" y="174"/>
                      <a:pt x="124" y="175"/>
                      <a:pt x="123" y="175"/>
                    </a:cubicBezTo>
                    <a:moveTo>
                      <a:pt x="127" y="179"/>
                    </a:moveTo>
                    <a:cubicBezTo>
                      <a:pt x="128" y="179"/>
                      <a:pt x="129" y="179"/>
                      <a:pt x="130" y="180"/>
                    </a:cubicBezTo>
                    <a:cubicBezTo>
                      <a:pt x="130" y="181"/>
                      <a:pt x="130" y="183"/>
                      <a:pt x="127" y="179"/>
                    </a:cubicBezTo>
                    <a:moveTo>
                      <a:pt x="142" y="194"/>
                    </a:moveTo>
                    <a:cubicBezTo>
                      <a:pt x="144" y="192"/>
                      <a:pt x="146" y="197"/>
                      <a:pt x="148" y="197"/>
                    </a:cubicBezTo>
                    <a:cubicBezTo>
                      <a:pt x="146" y="199"/>
                      <a:pt x="144" y="195"/>
                      <a:pt x="142" y="194"/>
                    </a:cubicBezTo>
                    <a:moveTo>
                      <a:pt x="149" y="200"/>
                    </a:moveTo>
                    <a:cubicBezTo>
                      <a:pt x="151" y="199"/>
                      <a:pt x="153" y="201"/>
                      <a:pt x="155" y="203"/>
                    </a:cubicBezTo>
                    <a:cubicBezTo>
                      <a:pt x="153" y="207"/>
                      <a:pt x="151" y="201"/>
                      <a:pt x="149" y="200"/>
                    </a:cubicBezTo>
                    <a:moveTo>
                      <a:pt x="141" y="120"/>
                    </a:moveTo>
                    <a:cubicBezTo>
                      <a:pt x="137" y="116"/>
                      <a:pt x="131" y="114"/>
                      <a:pt x="127" y="108"/>
                    </a:cubicBezTo>
                    <a:cubicBezTo>
                      <a:pt x="134" y="107"/>
                      <a:pt x="138" y="117"/>
                      <a:pt x="146" y="124"/>
                    </a:cubicBezTo>
                    <a:cubicBezTo>
                      <a:pt x="151" y="127"/>
                      <a:pt x="157" y="132"/>
                      <a:pt x="162" y="137"/>
                    </a:cubicBezTo>
                    <a:cubicBezTo>
                      <a:pt x="152" y="134"/>
                      <a:pt x="148" y="127"/>
                      <a:pt x="141" y="120"/>
                    </a:cubicBezTo>
                    <a:moveTo>
                      <a:pt x="169" y="209"/>
                    </a:moveTo>
                    <a:cubicBezTo>
                      <a:pt x="169" y="209"/>
                      <a:pt x="170" y="208"/>
                      <a:pt x="170" y="208"/>
                    </a:cubicBezTo>
                    <a:cubicBezTo>
                      <a:pt x="171" y="208"/>
                      <a:pt x="171" y="209"/>
                      <a:pt x="172" y="209"/>
                    </a:cubicBezTo>
                    <a:cubicBezTo>
                      <a:pt x="171" y="210"/>
                      <a:pt x="171" y="210"/>
                      <a:pt x="170" y="211"/>
                    </a:cubicBezTo>
                    <a:cubicBezTo>
                      <a:pt x="170" y="210"/>
                      <a:pt x="169" y="210"/>
                      <a:pt x="169" y="209"/>
                    </a:cubicBezTo>
                    <a:moveTo>
                      <a:pt x="173" y="213"/>
                    </a:moveTo>
                    <a:cubicBezTo>
                      <a:pt x="172" y="212"/>
                      <a:pt x="172" y="212"/>
                      <a:pt x="171" y="211"/>
                    </a:cubicBezTo>
                    <a:cubicBezTo>
                      <a:pt x="172" y="211"/>
                      <a:pt x="172" y="210"/>
                      <a:pt x="173" y="210"/>
                    </a:cubicBezTo>
                    <a:cubicBezTo>
                      <a:pt x="173" y="210"/>
                      <a:pt x="174" y="211"/>
                      <a:pt x="174" y="211"/>
                    </a:cubicBezTo>
                    <a:cubicBezTo>
                      <a:pt x="174" y="212"/>
                      <a:pt x="173" y="212"/>
                      <a:pt x="173" y="213"/>
                    </a:cubicBezTo>
                    <a:moveTo>
                      <a:pt x="199" y="246"/>
                    </a:moveTo>
                    <a:cubicBezTo>
                      <a:pt x="200" y="247"/>
                      <a:pt x="201" y="248"/>
                      <a:pt x="202" y="249"/>
                    </a:cubicBezTo>
                    <a:cubicBezTo>
                      <a:pt x="201" y="248"/>
                      <a:pt x="200" y="247"/>
                      <a:pt x="199" y="246"/>
                    </a:cubicBezTo>
                    <a:moveTo>
                      <a:pt x="223" y="261"/>
                    </a:moveTo>
                    <a:cubicBezTo>
                      <a:pt x="225" y="262"/>
                      <a:pt x="228" y="264"/>
                      <a:pt x="229" y="267"/>
                    </a:cubicBezTo>
                    <a:cubicBezTo>
                      <a:pt x="228" y="267"/>
                      <a:pt x="224" y="265"/>
                      <a:pt x="223" y="261"/>
                    </a:cubicBezTo>
                    <a:moveTo>
                      <a:pt x="245" y="286"/>
                    </a:moveTo>
                    <a:cubicBezTo>
                      <a:pt x="245" y="283"/>
                      <a:pt x="242" y="281"/>
                      <a:pt x="240" y="280"/>
                    </a:cubicBezTo>
                    <a:cubicBezTo>
                      <a:pt x="239" y="279"/>
                      <a:pt x="238" y="277"/>
                      <a:pt x="237" y="276"/>
                    </a:cubicBezTo>
                    <a:cubicBezTo>
                      <a:pt x="242" y="277"/>
                      <a:pt x="245" y="285"/>
                      <a:pt x="250" y="289"/>
                    </a:cubicBezTo>
                    <a:cubicBezTo>
                      <a:pt x="247" y="288"/>
                      <a:pt x="246" y="287"/>
                      <a:pt x="245" y="286"/>
                    </a:cubicBezTo>
                    <a:moveTo>
                      <a:pt x="258" y="297"/>
                    </a:moveTo>
                    <a:cubicBezTo>
                      <a:pt x="259" y="297"/>
                      <a:pt x="259" y="298"/>
                      <a:pt x="260" y="298"/>
                    </a:cubicBezTo>
                    <a:cubicBezTo>
                      <a:pt x="259" y="299"/>
                      <a:pt x="259" y="299"/>
                      <a:pt x="260" y="300"/>
                    </a:cubicBezTo>
                    <a:cubicBezTo>
                      <a:pt x="258" y="302"/>
                      <a:pt x="255" y="298"/>
                      <a:pt x="258" y="297"/>
                    </a:cubicBezTo>
                    <a:moveTo>
                      <a:pt x="275" y="253"/>
                    </a:moveTo>
                    <a:cubicBezTo>
                      <a:pt x="273" y="256"/>
                      <a:pt x="278" y="255"/>
                      <a:pt x="278" y="258"/>
                    </a:cubicBezTo>
                    <a:cubicBezTo>
                      <a:pt x="276" y="259"/>
                      <a:pt x="274" y="257"/>
                      <a:pt x="272" y="256"/>
                    </a:cubicBezTo>
                    <a:cubicBezTo>
                      <a:pt x="274" y="259"/>
                      <a:pt x="269" y="260"/>
                      <a:pt x="272" y="260"/>
                    </a:cubicBezTo>
                    <a:cubicBezTo>
                      <a:pt x="271" y="263"/>
                      <a:pt x="266" y="260"/>
                      <a:pt x="265" y="259"/>
                    </a:cubicBezTo>
                    <a:cubicBezTo>
                      <a:pt x="262" y="257"/>
                      <a:pt x="261" y="252"/>
                      <a:pt x="258" y="250"/>
                    </a:cubicBezTo>
                    <a:cubicBezTo>
                      <a:pt x="262" y="250"/>
                      <a:pt x="266" y="255"/>
                      <a:pt x="269" y="255"/>
                    </a:cubicBezTo>
                    <a:cubicBezTo>
                      <a:pt x="269" y="253"/>
                      <a:pt x="268" y="251"/>
                      <a:pt x="265" y="250"/>
                    </a:cubicBezTo>
                    <a:cubicBezTo>
                      <a:pt x="268" y="247"/>
                      <a:pt x="271" y="248"/>
                      <a:pt x="273" y="249"/>
                    </a:cubicBezTo>
                    <a:cubicBezTo>
                      <a:pt x="274" y="250"/>
                      <a:pt x="276" y="251"/>
                      <a:pt x="277" y="250"/>
                    </a:cubicBezTo>
                    <a:cubicBezTo>
                      <a:pt x="277" y="252"/>
                      <a:pt x="278" y="253"/>
                      <a:pt x="280" y="255"/>
                    </a:cubicBezTo>
                    <a:cubicBezTo>
                      <a:pt x="278" y="255"/>
                      <a:pt x="277" y="254"/>
                      <a:pt x="275" y="253"/>
                    </a:cubicBezTo>
                    <a:moveTo>
                      <a:pt x="288" y="278"/>
                    </a:moveTo>
                    <a:cubicBezTo>
                      <a:pt x="287" y="280"/>
                      <a:pt x="285" y="279"/>
                      <a:pt x="284" y="278"/>
                    </a:cubicBezTo>
                    <a:cubicBezTo>
                      <a:pt x="285" y="277"/>
                      <a:pt x="286" y="277"/>
                      <a:pt x="288" y="278"/>
                    </a:cubicBezTo>
                    <a:moveTo>
                      <a:pt x="289" y="335"/>
                    </a:moveTo>
                    <a:cubicBezTo>
                      <a:pt x="291" y="335"/>
                      <a:pt x="291" y="336"/>
                      <a:pt x="291" y="336"/>
                    </a:cubicBezTo>
                    <a:cubicBezTo>
                      <a:pt x="291" y="337"/>
                      <a:pt x="289" y="338"/>
                      <a:pt x="289" y="335"/>
                    </a:cubicBezTo>
                    <a:moveTo>
                      <a:pt x="303" y="354"/>
                    </a:moveTo>
                    <a:cubicBezTo>
                      <a:pt x="302" y="350"/>
                      <a:pt x="299" y="348"/>
                      <a:pt x="297" y="345"/>
                    </a:cubicBezTo>
                    <a:cubicBezTo>
                      <a:pt x="301" y="347"/>
                      <a:pt x="306" y="351"/>
                      <a:pt x="303" y="354"/>
                    </a:cubicBezTo>
                    <a:moveTo>
                      <a:pt x="285" y="318"/>
                    </a:moveTo>
                    <a:cubicBezTo>
                      <a:pt x="294" y="326"/>
                      <a:pt x="301" y="330"/>
                      <a:pt x="304" y="339"/>
                    </a:cubicBezTo>
                    <a:cubicBezTo>
                      <a:pt x="298" y="336"/>
                      <a:pt x="291" y="325"/>
                      <a:pt x="285" y="318"/>
                    </a:cubicBezTo>
                    <a:moveTo>
                      <a:pt x="305" y="354"/>
                    </a:moveTo>
                    <a:cubicBezTo>
                      <a:pt x="307" y="353"/>
                      <a:pt x="306" y="355"/>
                      <a:pt x="307" y="356"/>
                    </a:cubicBezTo>
                    <a:cubicBezTo>
                      <a:pt x="305" y="357"/>
                      <a:pt x="306" y="355"/>
                      <a:pt x="305" y="354"/>
                    </a:cubicBezTo>
                    <a:moveTo>
                      <a:pt x="308" y="332"/>
                    </a:moveTo>
                    <a:cubicBezTo>
                      <a:pt x="306" y="330"/>
                      <a:pt x="304" y="326"/>
                      <a:pt x="301" y="330"/>
                    </a:cubicBezTo>
                    <a:cubicBezTo>
                      <a:pt x="300" y="327"/>
                      <a:pt x="300" y="328"/>
                      <a:pt x="298" y="326"/>
                    </a:cubicBezTo>
                    <a:cubicBezTo>
                      <a:pt x="302" y="321"/>
                      <a:pt x="311" y="327"/>
                      <a:pt x="308" y="332"/>
                    </a:cubicBezTo>
                    <a:moveTo>
                      <a:pt x="311" y="348"/>
                    </a:moveTo>
                    <a:cubicBezTo>
                      <a:pt x="312" y="347"/>
                      <a:pt x="311" y="346"/>
                      <a:pt x="311" y="345"/>
                    </a:cubicBezTo>
                    <a:cubicBezTo>
                      <a:pt x="314" y="347"/>
                      <a:pt x="324" y="351"/>
                      <a:pt x="320" y="355"/>
                    </a:cubicBezTo>
                    <a:cubicBezTo>
                      <a:pt x="321" y="356"/>
                      <a:pt x="321" y="357"/>
                      <a:pt x="322" y="357"/>
                    </a:cubicBezTo>
                    <a:cubicBezTo>
                      <a:pt x="317" y="358"/>
                      <a:pt x="315" y="352"/>
                      <a:pt x="311" y="348"/>
                    </a:cubicBezTo>
                    <a:moveTo>
                      <a:pt x="314" y="382"/>
                    </a:moveTo>
                    <a:cubicBezTo>
                      <a:pt x="318" y="385"/>
                      <a:pt x="322" y="388"/>
                      <a:pt x="326" y="390"/>
                    </a:cubicBezTo>
                    <a:cubicBezTo>
                      <a:pt x="326" y="389"/>
                      <a:pt x="326" y="388"/>
                      <a:pt x="326" y="387"/>
                    </a:cubicBezTo>
                    <a:cubicBezTo>
                      <a:pt x="327" y="388"/>
                      <a:pt x="328" y="388"/>
                      <a:pt x="328" y="389"/>
                    </a:cubicBezTo>
                    <a:cubicBezTo>
                      <a:pt x="329" y="389"/>
                      <a:pt x="329" y="390"/>
                      <a:pt x="330" y="389"/>
                    </a:cubicBezTo>
                    <a:cubicBezTo>
                      <a:pt x="329" y="388"/>
                      <a:pt x="327" y="386"/>
                      <a:pt x="326" y="385"/>
                    </a:cubicBezTo>
                    <a:cubicBezTo>
                      <a:pt x="326" y="384"/>
                      <a:pt x="326" y="384"/>
                      <a:pt x="325" y="383"/>
                    </a:cubicBezTo>
                    <a:cubicBezTo>
                      <a:pt x="330" y="386"/>
                      <a:pt x="332" y="388"/>
                      <a:pt x="333" y="391"/>
                    </a:cubicBezTo>
                    <a:cubicBezTo>
                      <a:pt x="332" y="391"/>
                      <a:pt x="332" y="390"/>
                      <a:pt x="331" y="390"/>
                    </a:cubicBezTo>
                    <a:cubicBezTo>
                      <a:pt x="332" y="391"/>
                      <a:pt x="333" y="391"/>
                      <a:pt x="333" y="392"/>
                    </a:cubicBezTo>
                    <a:cubicBezTo>
                      <a:pt x="334" y="393"/>
                      <a:pt x="334" y="395"/>
                      <a:pt x="334" y="397"/>
                    </a:cubicBezTo>
                    <a:cubicBezTo>
                      <a:pt x="331" y="396"/>
                      <a:pt x="328" y="393"/>
                      <a:pt x="325" y="393"/>
                    </a:cubicBezTo>
                    <a:cubicBezTo>
                      <a:pt x="326" y="393"/>
                      <a:pt x="326" y="393"/>
                      <a:pt x="326" y="393"/>
                    </a:cubicBezTo>
                    <a:cubicBezTo>
                      <a:pt x="322" y="390"/>
                      <a:pt x="318" y="386"/>
                      <a:pt x="314" y="382"/>
                    </a:cubicBezTo>
                    <a:moveTo>
                      <a:pt x="396" y="422"/>
                    </a:moveTo>
                    <a:cubicBezTo>
                      <a:pt x="389" y="416"/>
                      <a:pt x="383" y="414"/>
                      <a:pt x="377" y="411"/>
                    </a:cubicBezTo>
                    <a:cubicBezTo>
                      <a:pt x="377" y="412"/>
                      <a:pt x="377" y="412"/>
                      <a:pt x="378" y="413"/>
                    </a:cubicBezTo>
                    <a:cubicBezTo>
                      <a:pt x="376" y="411"/>
                      <a:pt x="374" y="409"/>
                      <a:pt x="374" y="408"/>
                    </a:cubicBezTo>
                    <a:cubicBezTo>
                      <a:pt x="379" y="406"/>
                      <a:pt x="385" y="412"/>
                      <a:pt x="390" y="413"/>
                    </a:cubicBezTo>
                    <a:cubicBezTo>
                      <a:pt x="390" y="412"/>
                      <a:pt x="390" y="412"/>
                      <a:pt x="390" y="412"/>
                    </a:cubicBezTo>
                    <a:cubicBezTo>
                      <a:pt x="391" y="413"/>
                      <a:pt x="392" y="414"/>
                      <a:pt x="393" y="415"/>
                    </a:cubicBezTo>
                    <a:cubicBezTo>
                      <a:pt x="393" y="415"/>
                      <a:pt x="392" y="415"/>
                      <a:pt x="391" y="415"/>
                    </a:cubicBezTo>
                    <a:cubicBezTo>
                      <a:pt x="391" y="415"/>
                      <a:pt x="390" y="415"/>
                      <a:pt x="390" y="416"/>
                    </a:cubicBezTo>
                    <a:cubicBezTo>
                      <a:pt x="392" y="419"/>
                      <a:pt x="397" y="417"/>
                      <a:pt x="396" y="422"/>
                    </a:cubicBezTo>
                    <a:moveTo>
                      <a:pt x="786" y="569"/>
                    </a:moveTo>
                    <a:cubicBezTo>
                      <a:pt x="782" y="566"/>
                      <a:pt x="778" y="565"/>
                      <a:pt x="775" y="562"/>
                    </a:cubicBezTo>
                    <a:cubicBezTo>
                      <a:pt x="779" y="562"/>
                      <a:pt x="780" y="564"/>
                      <a:pt x="782" y="561"/>
                    </a:cubicBezTo>
                    <a:cubicBezTo>
                      <a:pt x="785" y="567"/>
                      <a:pt x="794" y="573"/>
                      <a:pt x="797" y="579"/>
                    </a:cubicBezTo>
                    <a:cubicBezTo>
                      <a:pt x="794" y="580"/>
                      <a:pt x="790" y="573"/>
                      <a:pt x="786" y="5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77" name="Freeform 49"/>
              <p:cNvSpPr>
                <a:spLocks/>
              </p:cNvSpPr>
              <p:nvPr/>
            </p:nvSpPr>
            <p:spPr bwMode="auto">
              <a:xfrm>
                <a:off x="1796" y="1066"/>
                <a:ext cx="32" cy="28"/>
              </a:xfrm>
              <a:custGeom>
                <a:avLst/>
                <a:gdLst>
                  <a:gd name="T0" fmla="*/ 7 w 7"/>
                  <a:gd name="T1" fmla="*/ 4 h 6"/>
                  <a:gd name="T2" fmla="*/ 4 w 7"/>
                  <a:gd name="T3" fmla="*/ 0 h 6"/>
                  <a:gd name="T4" fmla="*/ 3 w 7"/>
                  <a:gd name="T5" fmla="*/ 5 h 6"/>
                  <a:gd name="T6" fmla="*/ 1 w 7"/>
                  <a:gd name="T7" fmla="*/ 4 h 6"/>
                  <a:gd name="T8" fmla="*/ 7 w 7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4"/>
                    </a:moveTo>
                    <a:cubicBezTo>
                      <a:pt x="7" y="3"/>
                      <a:pt x="6" y="1"/>
                      <a:pt x="4" y="0"/>
                    </a:cubicBezTo>
                    <a:cubicBezTo>
                      <a:pt x="0" y="2"/>
                      <a:pt x="4" y="3"/>
                      <a:pt x="3" y="5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3" y="6"/>
                      <a:pt x="5" y="6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78" name="Freeform 50"/>
              <p:cNvSpPr>
                <a:spLocks/>
              </p:cNvSpPr>
              <p:nvPr/>
            </p:nvSpPr>
            <p:spPr bwMode="auto">
              <a:xfrm>
                <a:off x="2197" y="1071"/>
                <a:ext cx="27" cy="19"/>
              </a:xfrm>
              <a:custGeom>
                <a:avLst/>
                <a:gdLst>
                  <a:gd name="T0" fmla="*/ 0 w 6"/>
                  <a:gd name="T1" fmla="*/ 2 h 4"/>
                  <a:gd name="T2" fmla="*/ 6 w 6"/>
                  <a:gd name="T3" fmla="*/ 4 h 4"/>
                  <a:gd name="T4" fmla="*/ 0 w 6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cubicBezTo>
                      <a:pt x="2" y="3"/>
                      <a:pt x="4" y="4"/>
                      <a:pt x="6" y="4"/>
                    </a:cubicBezTo>
                    <a:cubicBezTo>
                      <a:pt x="4" y="3"/>
                      <a:pt x="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79" name="Freeform 51"/>
              <p:cNvSpPr>
                <a:spLocks noEditPoints="1"/>
              </p:cNvSpPr>
              <p:nvPr/>
            </p:nvSpPr>
            <p:spPr bwMode="auto">
              <a:xfrm>
                <a:off x="1929" y="973"/>
                <a:ext cx="281" cy="163"/>
              </a:xfrm>
              <a:custGeom>
                <a:avLst/>
                <a:gdLst>
                  <a:gd name="T0" fmla="*/ 31 w 61"/>
                  <a:gd name="T1" fmla="*/ 23 h 35"/>
                  <a:gd name="T2" fmla="*/ 30 w 61"/>
                  <a:gd name="T3" fmla="*/ 26 h 35"/>
                  <a:gd name="T4" fmla="*/ 33 w 61"/>
                  <a:gd name="T5" fmla="*/ 30 h 35"/>
                  <a:gd name="T6" fmla="*/ 36 w 61"/>
                  <a:gd name="T7" fmla="*/ 24 h 35"/>
                  <a:gd name="T8" fmla="*/ 45 w 61"/>
                  <a:gd name="T9" fmla="*/ 24 h 35"/>
                  <a:gd name="T10" fmla="*/ 61 w 61"/>
                  <a:gd name="T11" fmla="*/ 35 h 35"/>
                  <a:gd name="T12" fmla="*/ 52 w 61"/>
                  <a:gd name="T13" fmla="*/ 25 h 35"/>
                  <a:gd name="T14" fmla="*/ 55 w 61"/>
                  <a:gd name="T15" fmla="*/ 24 h 35"/>
                  <a:gd name="T16" fmla="*/ 55 w 61"/>
                  <a:gd name="T17" fmla="*/ 21 h 35"/>
                  <a:gd name="T18" fmla="*/ 43 w 61"/>
                  <a:gd name="T19" fmla="*/ 15 h 35"/>
                  <a:gd name="T20" fmla="*/ 46 w 61"/>
                  <a:gd name="T21" fmla="*/ 13 h 35"/>
                  <a:gd name="T22" fmla="*/ 34 w 61"/>
                  <a:gd name="T23" fmla="*/ 6 h 35"/>
                  <a:gd name="T24" fmla="*/ 33 w 61"/>
                  <a:gd name="T25" fmla="*/ 10 h 35"/>
                  <a:gd name="T26" fmla="*/ 14 w 61"/>
                  <a:gd name="T27" fmla="*/ 0 h 35"/>
                  <a:gd name="T28" fmla="*/ 23 w 61"/>
                  <a:gd name="T29" fmla="*/ 10 h 35"/>
                  <a:gd name="T30" fmla="*/ 22 w 61"/>
                  <a:gd name="T31" fmla="*/ 12 h 35"/>
                  <a:gd name="T32" fmla="*/ 0 w 61"/>
                  <a:gd name="T33" fmla="*/ 3 h 35"/>
                  <a:gd name="T34" fmla="*/ 34 w 61"/>
                  <a:gd name="T35" fmla="*/ 24 h 35"/>
                  <a:gd name="T36" fmla="*/ 31 w 61"/>
                  <a:gd name="T37" fmla="*/ 23 h 35"/>
                  <a:gd name="T38" fmla="*/ 40 w 61"/>
                  <a:gd name="T39" fmla="*/ 14 h 35"/>
                  <a:gd name="T40" fmla="*/ 40 w 61"/>
                  <a:gd name="T41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35">
                    <a:moveTo>
                      <a:pt x="31" y="23"/>
                    </a:moveTo>
                    <a:cubicBezTo>
                      <a:pt x="34" y="26"/>
                      <a:pt x="32" y="26"/>
                      <a:pt x="30" y="26"/>
                    </a:cubicBezTo>
                    <a:cubicBezTo>
                      <a:pt x="30" y="28"/>
                      <a:pt x="33" y="27"/>
                      <a:pt x="33" y="30"/>
                    </a:cubicBezTo>
                    <a:cubicBezTo>
                      <a:pt x="37" y="28"/>
                      <a:pt x="37" y="28"/>
                      <a:pt x="36" y="24"/>
                    </a:cubicBezTo>
                    <a:cubicBezTo>
                      <a:pt x="39" y="25"/>
                      <a:pt x="42" y="22"/>
                      <a:pt x="45" y="24"/>
                    </a:cubicBezTo>
                    <a:cubicBezTo>
                      <a:pt x="50" y="28"/>
                      <a:pt x="56" y="35"/>
                      <a:pt x="61" y="35"/>
                    </a:cubicBezTo>
                    <a:cubicBezTo>
                      <a:pt x="58" y="31"/>
                      <a:pt x="51" y="30"/>
                      <a:pt x="52" y="25"/>
                    </a:cubicBezTo>
                    <a:cubicBezTo>
                      <a:pt x="53" y="25"/>
                      <a:pt x="54" y="25"/>
                      <a:pt x="55" y="24"/>
                    </a:cubicBezTo>
                    <a:cubicBezTo>
                      <a:pt x="55" y="23"/>
                      <a:pt x="54" y="22"/>
                      <a:pt x="55" y="21"/>
                    </a:cubicBezTo>
                    <a:cubicBezTo>
                      <a:pt x="51" y="15"/>
                      <a:pt x="47" y="22"/>
                      <a:pt x="43" y="15"/>
                    </a:cubicBezTo>
                    <a:cubicBezTo>
                      <a:pt x="44" y="14"/>
                      <a:pt x="45" y="15"/>
                      <a:pt x="46" y="13"/>
                    </a:cubicBezTo>
                    <a:cubicBezTo>
                      <a:pt x="41" y="11"/>
                      <a:pt x="39" y="10"/>
                      <a:pt x="34" y="6"/>
                    </a:cubicBezTo>
                    <a:cubicBezTo>
                      <a:pt x="32" y="7"/>
                      <a:pt x="34" y="9"/>
                      <a:pt x="33" y="10"/>
                    </a:cubicBezTo>
                    <a:cubicBezTo>
                      <a:pt x="27" y="5"/>
                      <a:pt x="20" y="2"/>
                      <a:pt x="14" y="0"/>
                    </a:cubicBezTo>
                    <a:cubicBezTo>
                      <a:pt x="16" y="5"/>
                      <a:pt x="21" y="4"/>
                      <a:pt x="23" y="10"/>
                    </a:cubicBezTo>
                    <a:cubicBezTo>
                      <a:pt x="22" y="11"/>
                      <a:pt x="23" y="12"/>
                      <a:pt x="22" y="12"/>
                    </a:cubicBezTo>
                    <a:cubicBezTo>
                      <a:pt x="15" y="11"/>
                      <a:pt x="5" y="2"/>
                      <a:pt x="0" y="3"/>
                    </a:cubicBezTo>
                    <a:cubicBezTo>
                      <a:pt x="11" y="11"/>
                      <a:pt x="26" y="15"/>
                      <a:pt x="34" y="24"/>
                    </a:cubicBezTo>
                    <a:cubicBezTo>
                      <a:pt x="33" y="23"/>
                      <a:pt x="32" y="23"/>
                      <a:pt x="31" y="23"/>
                    </a:cubicBezTo>
                    <a:close/>
                    <a:moveTo>
                      <a:pt x="40" y="14"/>
                    </a:moveTo>
                    <a:cubicBezTo>
                      <a:pt x="40" y="14"/>
                      <a:pt x="40" y="14"/>
                      <a:pt x="40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80" name="Freeform 52"/>
              <p:cNvSpPr>
                <a:spLocks/>
              </p:cNvSpPr>
              <p:nvPr/>
            </p:nvSpPr>
            <p:spPr bwMode="auto">
              <a:xfrm>
                <a:off x="4303" y="3239"/>
                <a:ext cx="37" cy="28"/>
              </a:xfrm>
              <a:custGeom>
                <a:avLst/>
                <a:gdLst>
                  <a:gd name="T0" fmla="*/ 8 w 8"/>
                  <a:gd name="T1" fmla="*/ 5 h 6"/>
                  <a:gd name="T2" fmla="*/ 1 w 8"/>
                  <a:gd name="T3" fmla="*/ 0 h 6"/>
                  <a:gd name="T4" fmla="*/ 8 w 8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8" y="5"/>
                    </a:moveTo>
                    <a:cubicBezTo>
                      <a:pt x="6" y="2"/>
                      <a:pt x="4" y="3"/>
                      <a:pt x="1" y="0"/>
                    </a:cubicBezTo>
                    <a:cubicBezTo>
                      <a:pt x="0" y="0"/>
                      <a:pt x="6" y="6"/>
                      <a:pt x="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81" name="Line 53"/>
              <p:cNvSpPr>
                <a:spLocks noChangeShapeType="1"/>
              </p:cNvSpPr>
              <p:nvPr/>
            </p:nvSpPr>
            <p:spPr bwMode="auto">
              <a:xfrm>
                <a:off x="2418" y="1416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82" name="Line 54"/>
              <p:cNvSpPr>
                <a:spLocks noChangeShapeType="1"/>
              </p:cNvSpPr>
              <p:nvPr/>
            </p:nvSpPr>
            <p:spPr bwMode="auto">
              <a:xfrm>
                <a:off x="2418" y="1416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83" name="Freeform 55"/>
              <p:cNvSpPr>
                <a:spLocks/>
              </p:cNvSpPr>
              <p:nvPr/>
            </p:nvSpPr>
            <p:spPr bwMode="auto">
              <a:xfrm>
                <a:off x="1961" y="982"/>
                <a:ext cx="37" cy="19"/>
              </a:xfrm>
              <a:custGeom>
                <a:avLst/>
                <a:gdLst>
                  <a:gd name="T0" fmla="*/ 8 w 8"/>
                  <a:gd name="T1" fmla="*/ 4 h 4"/>
                  <a:gd name="T2" fmla="*/ 3 w 8"/>
                  <a:gd name="T3" fmla="*/ 2 h 4"/>
                  <a:gd name="T4" fmla="*/ 8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cubicBezTo>
                      <a:pt x="7" y="0"/>
                      <a:pt x="0" y="2"/>
                      <a:pt x="3" y="2"/>
                    </a:cubicBezTo>
                    <a:cubicBezTo>
                      <a:pt x="5" y="2"/>
                      <a:pt x="7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84" name="Freeform 56"/>
              <p:cNvSpPr>
                <a:spLocks/>
              </p:cNvSpPr>
              <p:nvPr/>
            </p:nvSpPr>
            <p:spPr bwMode="auto">
              <a:xfrm>
                <a:off x="2008" y="1341"/>
                <a:ext cx="41" cy="52"/>
              </a:xfrm>
              <a:custGeom>
                <a:avLst/>
                <a:gdLst>
                  <a:gd name="T0" fmla="*/ 9 w 9"/>
                  <a:gd name="T1" fmla="*/ 9 h 11"/>
                  <a:gd name="T2" fmla="*/ 0 w 9"/>
                  <a:gd name="T3" fmla="*/ 2 h 11"/>
                  <a:gd name="T4" fmla="*/ 7 w 9"/>
                  <a:gd name="T5" fmla="*/ 11 h 11"/>
                  <a:gd name="T6" fmla="*/ 9 w 9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1">
                    <a:moveTo>
                      <a:pt x="9" y="9"/>
                    </a:moveTo>
                    <a:cubicBezTo>
                      <a:pt x="7" y="5"/>
                      <a:pt x="4" y="0"/>
                      <a:pt x="0" y="2"/>
                    </a:cubicBezTo>
                    <a:cubicBezTo>
                      <a:pt x="4" y="4"/>
                      <a:pt x="6" y="11"/>
                      <a:pt x="7" y="11"/>
                    </a:cubicBezTo>
                    <a:cubicBezTo>
                      <a:pt x="6" y="10"/>
                      <a:pt x="8" y="9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85" name="Freeform 57"/>
              <p:cNvSpPr>
                <a:spLocks/>
              </p:cNvSpPr>
              <p:nvPr/>
            </p:nvSpPr>
            <p:spPr bwMode="auto">
              <a:xfrm>
                <a:off x="1772" y="1155"/>
                <a:ext cx="42" cy="42"/>
              </a:xfrm>
              <a:custGeom>
                <a:avLst/>
                <a:gdLst>
                  <a:gd name="T0" fmla="*/ 9 w 9"/>
                  <a:gd name="T1" fmla="*/ 8 h 9"/>
                  <a:gd name="T2" fmla="*/ 0 w 9"/>
                  <a:gd name="T3" fmla="*/ 2 h 9"/>
                  <a:gd name="T4" fmla="*/ 9 w 9"/>
                  <a:gd name="T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9" y="8"/>
                    </a:moveTo>
                    <a:cubicBezTo>
                      <a:pt x="7" y="5"/>
                      <a:pt x="0" y="0"/>
                      <a:pt x="0" y="2"/>
                    </a:cubicBezTo>
                    <a:cubicBezTo>
                      <a:pt x="5" y="4"/>
                      <a:pt x="5" y="9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86" name="Freeform 58"/>
              <p:cNvSpPr>
                <a:spLocks/>
              </p:cNvSpPr>
              <p:nvPr/>
            </p:nvSpPr>
            <p:spPr bwMode="auto">
              <a:xfrm>
                <a:off x="1948" y="2148"/>
                <a:ext cx="83" cy="98"/>
              </a:xfrm>
              <a:custGeom>
                <a:avLst/>
                <a:gdLst>
                  <a:gd name="T0" fmla="*/ 18 w 18"/>
                  <a:gd name="T1" fmla="*/ 21 h 21"/>
                  <a:gd name="T2" fmla="*/ 1 w 18"/>
                  <a:gd name="T3" fmla="*/ 0 h 21"/>
                  <a:gd name="T4" fmla="*/ 18 w 18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1">
                    <a:moveTo>
                      <a:pt x="18" y="21"/>
                    </a:moveTo>
                    <a:cubicBezTo>
                      <a:pt x="13" y="14"/>
                      <a:pt x="6" y="7"/>
                      <a:pt x="1" y="0"/>
                    </a:cubicBezTo>
                    <a:cubicBezTo>
                      <a:pt x="0" y="7"/>
                      <a:pt x="12" y="21"/>
                      <a:pt x="18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87" name="Freeform 59"/>
              <p:cNvSpPr>
                <a:spLocks/>
              </p:cNvSpPr>
              <p:nvPr/>
            </p:nvSpPr>
            <p:spPr bwMode="auto">
              <a:xfrm>
                <a:off x="1911" y="2111"/>
                <a:ext cx="27" cy="32"/>
              </a:xfrm>
              <a:custGeom>
                <a:avLst/>
                <a:gdLst>
                  <a:gd name="T0" fmla="*/ 3 w 6"/>
                  <a:gd name="T1" fmla="*/ 0 h 7"/>
                  <a:gd name="T2" fmla="*/ 6 w 6"/>
                  <a:gd name="T3" fmla="*/ 6 h 7"/>
                  <a:gd name="T4" fmla="*/ 3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0" y="2"/>
                      <a:pt x="4" y="7"/>
                      <a:pt x="6" y="6"/>
                    </a:cubicBezTo>
                    <a:cubicBezTo>
                      <a:pt x="3" y="4"/>
                      <a:pt x="6" y="2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88" name="Freeform 60"/>
              <p:cNvSpPr>
                <a:spLocks/>
              </p:cNvSpPr>
              <p:nvPr/>
            </p:nvSpPr>
            <p:spPr bwMode="auto">
              <a:xfrm>
                <a:off x="1957" y="2120"/>
                <a:ext cx="41" cy="56"/>
              </a:xfrm>
              <a:custGeom>
                <a:avLst/>
                <a:gdLst>
                  <a:gd name="T0" fmla="*/ 5 w 9"/>
                  <a:gd name="T1" fmla="*/ 0 h 12"/>
                  <a:gd name="T2" fmla="*/ 3 w 9"/>
                  <a:gd name="T3" fmla="*/ 1 h 12"/>
                  <a:gd name="T4" fmla="*/ 0 w 9"/>
                  <a:gd name="T5" fmla="*/ 1 h 12"/>
                  <a:gd name="T6" fmla="*/ 8 w 9"/>
                  <a:gd name="T7" fmla="*/ 10 h 12"/>
                  <a:gd name="T8" fmla="*/ 5 w 9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5" y="0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2" y="1"/>
                      <a:pt x="1" y="2"/>
                      <a:pt x="0" y="1"/>
                    </a:cubicBezTo>
                    <a:cubicBezTo>
                      <a:pt x="0" y="5"/>
                      <a:pt x="7" y="12"/>
                      <a:pt x="8" y="10"/>
                    </a:cubicBezTo>
                    <a:cubicBezTo>
                      <a:pt x="1" y="7"/>
                      <a:pt x="9" y="4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89" name="Freeform 61"/>
              <p:cNvSpPr>
                <a:spLocks/>
              </p:cNvSpPr>
              <p:nvPr/>
            </p:nvSpPr>
            <p:spPr bwMode="auto">
              <a:xfrm>
                <a:off x="2132" y="2292"/>
                <a:ext cx="23" cy="38"/>
              </a:xfrm>
              <a:custGeom>
                <a:avLst/>
                <a:gdLst>
                  <a:gd name="T0" fmla="*/ 0 w 5"/>
                  <a:gd name="T1" fmla="*/ 2 h 8"/>
                  <a:gd name="T2" fmla="*/ 5 w 5"/>
                  <a:gd name="T3" fmla="*/ 5 h 8"/>
                  <a:gd name="T4" fmla="*/ 0 w 5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0" y="2"/>
                    </a:moveTo>
                    <a:cubicBezTo>
                      <a:pt x="1" y="4"/>
                      <a:pt x="2" y="8"/>
                      <a:pt x="5" y="5"/>
                    </a:cubicBezTo>
                    <a:cubicBezTo>
                      <a:pt x="3" y="5"/>
                      <a:pt x="1" y="0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90" name="Freeform 62"/>
              <p:cNvSpPr>
                <a:spLocks/>
              </p:cNvSpPr>
              <p:nvPr/>
            </p:nvSpPr>
            <p:spPr bwMode="auto">
              <a:xfrm>
                <a:off x="2003" y="2171"/>
                <a:ext cx="14" cy="14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1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0" y="3"/>
                      <a:pt x="2" y="2"/>
                      <a:pt x="2" y="1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91" name="Freeform 63"/>
              <p:cNvSpPr>
                <a:spLocks/>
              </p:cNvSpPr>
              <p:nvPr/>
            </p:nvSpPr>
            <p:spPr bwMode="auto">
              <a:xfrm>
                <a:off x="1911" y="2073"/>
                <a:ext cx="50" cy="38"/>
              </a:xfrm>
              <a:custGeom>
                <a:avLst/>
                <a:gdLst>
                  <a:gd name="T0" fmla="*/ 10 w 11"/>
                  <a:gd name="T1" fmla="*/ 4 h 8"/>
                  <a:gd name="T2" fmla="*/ 0 w 11"/>
                  <a:gd name="T3" fmla="*/ 0 h 8"/>
                  <a:gd name="T4" fmla="*/ 8 w 11"/>
                  <a:gd name="T5" fmla="*/ 7 h 8"/>
                  <a:gd name="T6" fmla="*/ 10 w 11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8">
                    <a:moveTo>
                      <a:pt x="10" y="4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2" y="2"/>
                      <a:pt x="5" y="8"/>
                      <a:pt x="8" y="7"/>
                    </a:cubicBezTo>
                    <a:cubicBezTo>
                      <a:pt x="6" y="5"/>
                      <a:pt x="11" y="6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92" name="Freeform 64"/>
              <p:cNvSpPr>
                <a:spLocks/>
              </p:cNvSpPr>
              <p:nvPr/>
            </p:nvSpPr>
            <p:spPr bwMode="auto">
              <a:xfrm>
                <a:off x="2132" y="2278"/>
                <a:ext cx="65" cy="66"/>
              </a:xfrm>
              <a:custGeom>
                <a:avLst/>
                <a:gdLst>
                  <a:gd name="T0" fmla="*/ 13 w 14"/>
                  <a:gd name="T1" fmla="*/ 12 h 14"/>
                  <a:gd name="T2" fmla="*/ 3 w 14"/>
                  <a:gd name="T3" fmla="*/ 0 h 14"/>
                  <a:gd name="T4" fmla="*/ 13 w 14"/>
                  <a:gd name="T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4">
                    <a:moveTo>
                      <a:pt x="13" y="12"/>
                    </a:moveTo>
                    <a:cubicBezTo>
                      <a:pt x="7" y="7"/>
                      <a:pt x="6" y="4"/>
                      <a:pt x="3" y="0"/>
                    </a:cubicBezTo>
                    <a:cubicBezTo>
                      <a:pt x="0" y="4"/>
                      <a:pt x="14" y="14"/>
                      <a:pt x="13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93" name="Freeform 65"/>
              <p:cNvSpPr>
                <a:spLocks/>
              </p:cNvSpPr>
              <p:nvPr/>
            </p:nvSpPr>
            <p:spPr bwMode="auto">
              <a:xfrm>
                <a:off x="1892" y="2031"/>
                <a:ext cx="28" cy="28"/>
              </a:xfrm>
              <a:custGeom>
                <a:avLst/>
                <a:gdLst>
                  <a:gd name="T0" fmla="*/ 0 w 6"/>
                  <a:gd name="T1" fmla="*/ 3 h 6"/>
                  <a:gd name="T2" fmla="*/ 3 w 6"/>
                  <a:gd name="T3" fmla="*/ 6 h 6"/>
                  <a:gd name="T4" fmla="*/ 0 w 6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cubicBezTo>
                      <a:pt x="1" y="4"/>
                      <a:pt x="2" y="5"/>
                      <a:pt x="3" y="6"/>
                    </a:cubicBezTo>
                    <a:cubicBezTo>
                      <a:pt x="6" y="4"/>
                      <a:pt x="2" y="0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94" name="Freeform 66"/>
              <p:cNvSpPr>
                <a:spLocks/>
              </p:cNvSpPr>
              <p:nvPr/>
            </p:nvSpPr>
            <p:spPr bwMode="auto">
              <a:xfrm>
                <a:off x="2086" y="2199"/>
                <a:ext cx="23" cy="23"/>
              </a:xfrm>
              <a:custGeom>
                <a:avLst/>
                <a:gdLst>
                  <a:gd name="T0" fmla="*/ 0 w 5"/>
                  <a:gd name="T1" fmla="*/ 2 h 5"/>
                  <a:gd name="T2" fmla="*/ 2 w 5"/>
                  <a:gd name="T3" fmla="*/ 5 h 5"/>
                  <a:gd name="T4" fmla="*/ 0 w 5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3"/>
                      <a:pt x="0" y="4"/>
                      <a:pt x="2" y="5"/>
                    </a:cubicBezTo>
                    <a:cubicBezTo>
                      <a:pt x="5" y="4"/>
                      <a:pt x="1" y="0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95" name="Freeform 67"/>
              <p:cNvSpPr>
                <a:spLocks/>
              </p:cNvSpPr>
              <p:nvPr/>
            </p:nvSpPr>
            <p:spPr bwMode="auto">
              <a:xfrm>
                <a:off x="1855" y="1985"/>
                <a:ext cx="37" cy="18"/>
              </a:xfrm>
              <a:custGeom>
                <a:avLst/>
                <a:gdLst>
                  <a:gd name="T0" fmla="*/ 3 w 8"/>
                  <a:gd name="T1" fmla="*/ 4 h 4"/>
                  <a:gd name="T2" fmla="*/ 3 w 8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4">
                    <a:moveTo>
                      <a:pt x="3" y="4"/>
                    </a:moveTo>
                    <a:cubicBezTo>
                      <a:pt x="8" y="0"/>
                      <a:pt x="0" y="0"/>
                      <a:pt x="3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96" name="Freeform 68"/>
              <p:cNvSpPr>
                <a:spLocks/>
              </p:cNvSpPr>
              <p:nvPr/>
            </p:nvSpPr>
            <p:spPr bwMode="auto">
              <a:xfrm>
                <a:off x="5073" y="4730"/>
                <a:ext cx="32" cy="19"/>
              </a:xfrm>
              <a:custGeom>
                <a:avLst/>
                <a:gdLst>
                  <a:gd name="T0" fmla="*/ 0 w 7"/>
                  <a:gd name="T1" fmla="*/ 2 h 4"/>
                  <a:gd name="T2" fmla="*/ 2 w 7"/>
                  <a:gd name="T3" fmla="*/ 4 h 4"/>
                  <a:gd name="T4" fmla="*/ 7 w 7"/>
                  <a:gd name="T5" fmla="*/ 3 h 4"/>
                  <a:gd name="T6" fmla="*/ 0 w 7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2"/>
                    </a:moveTo>
                    <a:cubicBezTo>
                      <a:pt x="1" y="3"/>
                      <a:pt x="1" y="3"/>
                      <a:pt x="2" y="4"/>
                    </a:cubicBezTo>
                    <a:cubicBezTo>
                      <a:pt x="4" y="1"/>
                      <a:pt x="5" y="4"/>
                      <a:pt x="7" y="3"/>
                    </a:cubicBezTo>
                    <a:cubicBezTo>
                      <a:pt x="4" y="0"/>
                      <a:pt x="2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97" name="Freeform 69"/>
              <p:cNvSpPr>
                <a:spLocks/>
              </p:cNvSpPr>
              <p:nvPr/>
            </p:nvSpPr>
            <p:spPr bwMode="auto">
              <a:xfrm>
                <a:off x="2464" y="2017"/>
                <a:ext cx="69" cy="56"/>
              </a:xfrm>
              <a:custGeom>
                <a:avLst/>
                <a:gdLst>
                  <a:gd name="T0" fmla="*/ 13 w 15"/>
                  <a:gd name="T1" fmla="*/ 12 h 12"/>
                  <a:gd name="T2" fmla="*/ 6 w 15"/>
                  <a:gd name="T3" fmla="*/ 5 h 12"/>
                  <a:gd name="T4" fmla="*/ 4 w 15"/>
                  <a:gd name="T5" fmla="*/ 5 h 12"/>
                  <a:gd name="T6" fmla="*/ 13 w 1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13" y="12"/>
                    </a:moveTo>
                    <a:cubicBezTo>
                      <a:pt x="15" y="9"/>
                      <a:pt x="8" y="7"/>
                      <a:pt x="6" y="5"/>
                    </a:cubicBezTo>
                    <a:cubicBezTo>
                      <a:pt x="3" y="3"/>
                      <a:pt x="0" y="0"/>
                      <a:pt x="4" y="5"/>
                    </a:cubicBezTo>
                    <a:cubicBezTo>
                      <a:pt x="6" y="7"/>
                      <a:pt x="10" y="11"/>
                      <a:pt x="13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98" name="Freeform 70"/>
              <p:cNvSpPr>
                <a:spLocks/>
              </p:cNvSpPr>
              <p:nvPr/>
            </p:nvSpPr>
            <p:spPr bwMode="auto">
              <a:xfrm>
                <a:off x="2671" y="2208"/>
                <a:ext cx="88" cy="89"/>
              </a:xfrm>
              <a:custGeom>
                <a:avLst/>
                <a:gdLst>
                  <a:gd name="T0" fmla="*/ 15 w 19"/>
                  <a:gd name="T1" fmla="*/ 15 h 19"/>
                  <a:gd name="T2" fmla="*/ 0 w 19"/>
                  <a:gd name="T3" fmla="*/ 2 h 19"/>
                  <a:gd name="T4" fmla="*/ 15 w 19"/>
                  <a:gd name="T5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9">
                    <a:moveTo>
                      <a:pt x="15" y="15"/>
                    </a:moveTo>
                    <a:cubicBezTo>
                      <a:pt x="11" y="11"/>
                      <a:pt x="5" y="0"/>
                      <a:pt x="0" y="2"/>
                    </a:cubicBezTo>
                    <a:cubicBezTo>
                      <a:pt x="2" y="6"/>
                      <a:pt x="19" y="19"/>
                      <a:pt x="15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99" name="Freeform 71"/>
              <p:cNvSpPr>
                <a:spLocks/>
              </p:cNvSpPr>
              <p:nvPr/>
            </p:nvSpPr>
            <p:spPr bwMode="auto">
              <a:xfrm>
                <a:off x="2164" y="2390"/>
                <a:ext cx="199" cy="168"/>
              </a:xfrm>
              <a:custGeom>
                <a:avLst/>
                <a:gdLst>
                  <a:gd name="T0" fmla="*/ 43 w 43"/>
                  <a:gd name="T1" fmla="*/ 34 h 36"/>
                  <a:gd name="T2" fmla="*/ 32 w 43"/>
                  <a:gd name="T3" fmla="*/ 24 h 36"/>
                  <a:gd name="T4" fmla="*/ 26 w 43"/>
                  <a:gd name="T5" fmla="*/ 22 h 36"/>
                  <a:gd name="T6" fmla="*/ 9 w 43"/>
                  <a:gd name="T7" fmla="*/ 7 h 36"/>
                  <a:gd name="T8" fmla="*/ 6 w 43"/>
                  <a:gd name="T9" fmla="*/ 1 h 36"/>
                  <a:gd name="T10" fmla="*/ 4 w 43"/>
                  <a:gd name="T11" fmla="*/ 1 h 36"/>
                  <a:gd name="T12" fmla="*/ 0 w 43"/>
                  <a:gd name="T13" fmla="*/ 2 h 36"/>
                  <a:gd name="T14" fmla="*/ 39 w 43"/>
                  <a:gd name="T15" fmla="*/ 36 h 36"/>
                  <a:gd name="T16" fmla="*/ 41 w 43"/>
                  <a:gd name="T17" fmla="*/ 34 h 36"/>
                  <a:gd name="T18" fmla="*/ 43 w 43"/>
                  <a:gd name="T1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36">
                    <a:moveTo>
                      <a:pt x="43" y="34"/>
                    </a:moveTo>
                    <a:cubicBezTo>
                      <a:pt x="37" y="33"/>
                      <a:pt x="34" y="30"/>
                      <a:pt x="32" y="24"/>
                    </a:cubicBezTo>
                    <a:cubicBezTo>
                      <a:pt x="30" y="23"/>
                      <a:pt x="28" y="23"/>
                      <a:pt x="26" y="22"/>
                    </a:cubicBezTo>
                    <a:cubicBezTo>
                      <a:pt x="26" y="17"/>
                      <a:pt x="14" y="13"/>
                      <a:pt x="9" y="7"/>
                    </a:cubicBezTo>
                    <a:cubicBezTo>
                      <a:pt x="6" y="5"/>
                      <a:pt x="9" y="3"/>
                      <a:pt x="6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2" y="0"/>
                      <a:pt x="1" y="0"/>
                      <a:pt x="0" y="2"/>
                    </a:cubicBezTo>
                    <a:cubicBezTo>
                      <a:pt x="11" y="11"/>
                      <a:pt x="29" y="25"/>
                      <a:pt x="39" y="36"/>
                    </a:cubicBezTo>
                    <a:cubicBezTo>
                      <a:pt x="39" y="34"/>
                      <a:pt x="40" y="34"/>
                      <a:pt x="41" y="34"/>
                    </a:cubicBezTo>
                    <a:cubicBezTo>
                      <a:pt x="42" y="35"/>
                      <a:pt x="42" y="35"/>
                      <a:pt x="43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00" name="Freeform 72"/>
              <p:cNvSpPr>
                <a:spLocks/>
              </p:cNvSpPr>
              <p:nvPr/>
            </p:nvSpPr>
            <p:spPr bwMode="auto">
              <a:xfrm>
                <a:off x="2155" y="2320"/>
                <a:ext cx="28" cy="38"/>
              </a:xfrm>
              <a:custGeom>
                <a:avLst/>
                <a:gdLst>
                  <a:gd name="T0" fmla="*/ 4 w 6"/>
                  <a:gd name="T1" fmla="*/ 5 h 8"/>
                  <a:gd name="T2" fmla="*/ 2 w 6"/>
                  <a:gd name="T3" fmla="*/ 3 h 8"/>
                  <a:gd name="T4" fmla="*/ 4 w 6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4" y="5"/>
                    </a:moveTo>
                    <a:cubicBezTo>
                      <a:pt x="2" y="4"/>
                      <a:pt x="2" y="0"/>
                      <a:pt x="2" y="3"/>
                    </a:cubicBezTo>
                    <a:cubicBezTo>
                      <a:pt x="0" y="4"/>
                      <a:pt x="6" y="8"/>
                      <a:pt x="4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01" name="Freeform 73"/>
              <p:cNvSpPr>
                <a:spLocks/>
              </p:cNvSpPr>
              <p:nvPr/>
            </p:nvSpPr>
            <p:spPr bwMode="auto">
              <a:xfrm>
                <a:off x="2095" y="2246"/>
                <a:ext cx="37" cy="23"/>
              </a:xfrm>
              <a:custGeom>
                <a:avLst/>
                <a:gdLst>
                  <a:gd name="T0" fmla="*/ 0 w 8"/>
                  <a:gd name="T1" fmla="*/ 1 h 5"/>
                  <a:gd name="T2" fmla="*/ 4 w 8"/>
                  <a:gd name="T3" fmla="*/ 5 h 5"/>
                  <a:gd name="T4" fmla="*/ 6 w 8"/>
                  <a:gd name="T5" fmla="*/ 4 h 5"/>
                  <a:gd name="T6" fmla="*/ 7 w 8"/>
                  <a:gd name="T7" fmla="*/ 4 h 5"/>
                  <a:gd name="T8" fmla="*/ 4 w 8"/>
                  <a:gd name="T9" fmla="*/ 2 h 5"/>
                  <a:gd name="T10" fmla="*/ 0 w 8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0" y="1"/>
                    </a:moveTo>
                    <a:cubicBezTo>
                      <a:pt x="1" y="3"/>
                      <a:pt x="2" y="4"/>
                      <a:pt x="4" y="5"/>
                    </a:cubicBezTo>
                    <a:cubicBezTo>
                      <a:pt x="4" y="3"/>
                      <a:pt x="5" y="4"/>
                      <a:pt x="6" y="4"/>
                    </a:cubicBezTo>
                    <a:cubicBezTo>
                      <a:pt x="7" y="5"/>
                      <a:pt x="8" y="5"/>
                      <a:pt x="7" y="4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3" y="1"/>
                      <a:pt x="1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02" name="Freeform 74"/>
              <p:cNvSpPr>
                <a:spLocks/>
              </p:cNvSpPr>
              <p:nvPr/>
            </p:nvSpPr>
            <p:spPr bwMode="auto">
              <a:xfrm>
                <a:off x="1639" y="1798"/>
                <a:ext cx="14" cy="14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1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3" y="2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03" name="Freeform 75"/>
              <p:cNvSpPr>
                <a:spLocks/>
              </p:cNvSpPr>
              <p:nvPr/>
            </p:nvSpPr>
            <p:spPr bwMode="auto">
              <a:xfrm>
                <a:off x="1533" y="1682"/>
                <a:ext cx="83" cy="84"/>
              </a:xfrm>
              <a:custGeom>
                <a:avLst/>
                <a:gdLst>
                  <a:gd name="T0" fmla="*/ 8 w 18"/>
                  <a:gd name="T1" fmla="*/ 9 h 18"/>
                  <a:gd name="T2" fmla="*/ 18 w 18"/>
                  <a:gd name="T3" fmla="*/ 18 h 18"/>
                  <a:gd name="T4" fmla="*/ 2 w 18"/>
                  <a:gd name="T5" fmla="*/ 0 h 18"/>
                  <a:gd name="T6" fmla="*/ 8 w 18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8" y="9"/>
                    </a:moveTo>
                    <a:cubicBezTo>
                      <a:pt x="11" y="12"/>
                      <a:pt x="15" y="15"/>
                      <a:pt x="18" y="18"/>
                    </a:cubicBezTo>
                    <a:cubicBezTo>
                      <a:pt x="14" y="12"/>
                      <a:pt x="7" y="6"/>
                      <a:pt x="2" y="0"/>
                    </a:cubicBezTo>
                    <a:cubicBezTo>
                      <a:pt x="0" y="3"/>
                      <a:pt x="7" y="8"/>
                      <a:pt x="8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04" name="Freeform 76"/>
              <p:cNvSpPr>
                <a:spLocks/>
              </p:cNvSpPr>
              <p:nvPr/>
            </p:nvSpPr>
            <p:spPr bwMode="auto">
              <a:xfrm>
                <a:off x="1722" y="1845"/>
                <a:ext cx="23" cy="18"/>
              </a:xfrm>
              <a:custGeom>
                <a:avLst/>
                <a:gdLst>
                  <a:gd name="T0" fmla="*/ 0 w 5"/>
                  <a:gd name="T1" fmla="*/ 1 h 4"/>
                  <a:gd name="T2" fmla="*/ 5 w 5"/>
                  <a:gd name="T3" fmla="*/ 3 h 4"/>
                  <a:gd name="T4" fmla="*/ 0 w 5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1"/>
                    </a:moveTo>
                    <a:cubicBezTo>
                      <a:pt x="2" y="3"/>
                      <a:pt x="3" y="4"/>
                      <a:pt x="5" y="3"/>
                    </a:cubicBezTo>
                    <a:cubicBezTo>
                      <a:pt x="3" y="1"/>
                      <a:pt x="2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05" name="Freeform 77"/>
              <p:cNvSpPr>
                <a:spLocks/>
              </p:cNvSpPr>
              <p:nvPr/>
            </p:nvSpPr>
            <p:spPr bwMode="auto">
              <a:xfrm>
                <a:off x="1653" y="1775"/>
                <a:ext cx="13" cy="14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3 h 3"/>
                  <a:gd name="T4" fmla="*/ 3 w 3"/>
                  <a:gd name="T5" fmla="*/ 2 h 3"/>
                  <a:gd name="T6" fmla="*/ 1 w 3"/>
                  <a:gd name="T7" fmla="*/ 0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06" name="Freeform 78"/>
              <p:cNvSpPr>
                <a:spLocks/>
              </p:cNvSpPr>
              <p:nvPr/>
            </p:nvSpPr>
            <p:spPr bwMode="auto">
              <a:xfrm>
                <a:off x="1436" y="1560"/>
                <a:ext cx="28" cy="28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5 h 6"/>
                  <a:gd name="T4" fmla="*/ 0 w 6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cubicBezTo>
                      <a:pt x="2" y="2"/>
                      <a:pt x="4" y="6"/>
                      <a:pt x="6" y="5"/>
                    </a:cubicBezTo>
                    <a:cubicBezTo>
                      <a:pt x="4" y="4"/>
                      <a:pt x="2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07" name="Freeform 79"/>
              <p:cNvSpPr>
                <a:spLocks/>
              </p:cNvSpPr>
              <p:nvPr/>
            </p:nvSpPr>
            <p:spPr bwMode="auto">
              <a:xfrm>
                <a:off x="1505" y="1612"/>
                <a:ext cx="23" cy="28"/>
              </a:xfrm>
              <a:custGeom>
                <a:avLst/>
                <a:gdLst>
                  <a:gd name="T0" fmla="*/ 0 w 5"/>
                  <a:gd name="T1" fmla="*/ 1 h 6"/>
                  <a:gd name="T2" fmla="*/ 5 w 5"/>
                  <a:gd name="T3" fmla="*/ 5 h 6"/>
                  <a:gd name="T4" fmla="*/ 0 w 5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1"/>
                    </a:moveTo>
                    <a:cubicBezTo>
                      <a:pt x="2" y="2"/>
                      <a:pt x="3" y="6"/>
                      <a:pt x="5" y="5"/>
                    </a:cubicBezTo>
                    <a:cubicBezTo>
                      <a:pt x="3" y="4"/>
                      <a:pt x="2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08" name="Freeform 80"/>
              <p:cNvSpPr>
                <a:spLocks/>
              </p:cNvSpPr>
              <p:nvPr/>
            </p:nvSpPr>
            <p:spPr bwMode="auto">
              <a:xfrm>
                <a:off x="1477" y="1584"/>
                <a:ext cx="19" cy="18"/>
              </a:xfrm>
              <a:custGeom>
                <a:avLst/>
                <a:gdLst>
                  <a:gd name="T0" fmla="*/ 0 w 4"/>
                  <a:gd name="T1" fmla="*/ 1 h 4"/>
                  <a:gd name="T2" fmla="*/ 3 w 4"/>
                  <a:gd name="T3" fmla="*/ 2 h 4"/>
                  <a:gd name="T4" fmla="*/ 0 w 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3" y="4"/>
                      <a:pt x="4" y="3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09" name="Freeform 81"/>
              <p:cNvSpPr>
                <a:spLocks/>
              </p:cNvSpPr>
              <p:nvPr/>
            </p:nvSpPr>
            <p:spPr bwMode="auto">
              <a:xfrm>
                <a:off x="1367" y="1360"/>
                <a:ext cx="14" cy="19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4 h 4"/>
                  <a:gd name="T4" fmla="*/ 3 w 3"/>
                  <a:gd name="T5" fmla="*/ 3 h 4"/>
                  <a:gd name="T6" fmla="*/ 0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3"/>
                      <a:pt x="1" y="3"/>
                      <a:pt x="1" y="4"/>
                    </a:cubicBezTo>
                    <a:cubicBezTo>
                      <a:pt x="2" y="3"/>
                      <a:pt x="3" y="4"/>
                      <a:pt x="3" y="3"/>
                    </a:cubicBezTo>
                    <a:cubicBezTo>
                      <a:pt x="2" y="2"/>
                      <a:pt x="1" y="0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10" name="Freeform 82"/>
              <p:cNvSpPr>
                <a:spLocks/>
              </p:cNvSpPr>
              <p:nvPr/>
            </p:nvSpPr>
            <p:spPr bwMode="auto">
              <a:xfrm>
                <a:off x="1436" y="1383"/>
                <a:ext cx="18" cy="24"/>
              </a:xfrm>
              <a:custGeom>
                <a:avLst/>
                <a:gdLst>
                  <a:gd name="T0" fmla="*/ 4 w 4"/>
                  <a:gd name="T1" fmla="*/ 3 h 5"/>
                  <a:gd name="T2" fmla="*/ 0 w 4"/>
                  <a:gd name="T3" fmla="*/ 1 h 5"/>
                  <a:gd name="T4" fmla="*/ 4 w 4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3" y="2"/>
                      <a:pt x="2" y="0"/>
                      <a:pt x="0" y="1"/>
                    </a:cubicBezTo>
                    <a:cubicBezTo>
                      <a:pt x="1" y="3"/>
                      <a:pt x="2" y="5"/>
                      <a:pt x="4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11" name="Freeform 83"/>
              <p:cNvSpPr>
                <a:spLocks/>
              </p:cNvSpPr>
              <p:nvPr/>
            </p:nvSpPr>
            <p:spPr bwMode="auto">
              <a:xfrm>
                <a:off x="1381" y="1341"/>
                <a:ext cx="41" cy="33"/>
              </a:xfrm>
              <a:custGeom>
                <a:avLst/>
                <a:gdLst>
                  <a:gd name="T0" fmla="*/ 9 w 9"/>
                  <a:gd name="T1" fmla="*/ 7 h 7"/>
                  <a:gd name="T2" fmla="*/ 3 w 9"/>
                  <a:gd name="T3" fmla="*/ 0 h 7"/>
                  <a:gd name="T4" fmla="*/ 9 w 9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cubicBezTo>
                      <a:pt x="8" y="3"/>
                      <a:pt x="4" y="3"/>
                      <a:pt x="3" y="0"/>
                    </a:cubicBezTo>
                    <a:cubicBezTo>
                      <a:pt x="0" y="2"/>
                      <a:pt x="8" y="7"/>
                      <a:pt x="9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12" name="Freeform 84"/>
              <p:cNvSpPr>
                <a:spLocks/>
              </p:cNvSpPr>
              <p:nvPr/>
            </p:nvSpPr>
            <p:spPr bwMode="auto">
              <a:xfrm>
                <a:off x="1510" y="1341"/>
                <a:ext cx="23" cy="33"/>
              </a:xfrm>
              <a:custGeom>
                <a:avLst/>
                <a:gdLst>
                  <a:gd name="T0" fmla="*/ 5 w 5"/>
                  <a:gd name="T1" fmla="*/ 6 h 7"/>
                  <a:gd name="T2" fmla="*/ 0 w 5"/>
                  <a:gd name="T3" fmla="*/ 1 h 7"/>
                  <a:gd name="T4" fmla="*/ 5 w 5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5" y="6"/>
                    </a:moveTo>
                    <a:cubicBezTo>
                      <a:pt x="5" y="5"/>
                      <a:pt x="2" y="0"/>
                      <a:pt x="0" y="1"/>
                    </a:cubicBezTo>
                    <a:cubicBezTo>
                      <a:pt x="0" y="3"/>
                      <a:pt x="3" y="7"/>
                      <a:pt x="5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13" name="Freeform 85"/>
              <p:cNvSpPr>
                <a:spLocks/>
              </p:cNvSpPr>
              <p:nvPr/>
            </p:nvSpPr>
            <p:spPr bwMode="auto">
              <a:xfrm>
                <a:off x="1459" y="1253"/>
                <a:ext cx="28" cy="32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6" y="7"/>
                      <a:pt x="6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14" name="Freeform 86"/>
              <p:cNvSpPr>
                <a:spLocks/>
              </p:cNvSpPr>
              <p:nvPr/>
            </p:nvSpPr>
            <p:spPr bwMode="auto">
              <a:xfrm>
                <a:off x="1528" y="1262"/>
                <a:ext cx="28" cy="37"/>
              </a:xfrm>
              <a:custGeom>
                <a:avLst/>
                <a:gdLst>
                  <a:gd name="T0" fmla="*/ 6 w 6"/>
                  <a:gd name="T1" fmla="*/ 6 h 8"/>
                  <a:gd name="T2" fmla="*/ 0 w 6"/>
                  <a:gd name="T3" fmla="*/ 2 h 8"/>
                  <a:gd name="T4" fmla="*/ 6 w 6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6" y="6"/>
                    </a:moveTo>
                    <a:cubicBezTo>
                      <a:pt x="4" y="5"/>
                      <a:pt x="2" y="0"/>
                      <a:pt x="0" y="2"/>
                    </a:cubicBezTo>
                    <a:cubicBezTo>
                      <a:pt x="2" y="4"/>
                      <a:pt x="3" y="8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15" name="Freeform 87"/>
              <p:cNvSpPr>
                <a:spLocks/>
              </p:cNvSpPr>
              <p:nvPr/>
            </p:nvSpPr>
            <p:spPr bwMode="auto">
              <a:xfrm>
                <a:off x="1717" y="1360"/>
                <a:ext cx="42" cy="37"/>
              </a:xfrm>
              <a:custGeom>
                <a:avLst/>
                <a:gdLst>
                  <a:gd name="T0" fmla="*/ 9 w 9"/>
                  <a:gd name="T1" fmla="*/ 7 h 8"/>
                  <a:gd name="T2" fmla="*/ 0 w 9"/>
                  <a:gd name="T3" fmla="*/ 0 h 8"/>
                  <a:gd name="T4" fmla="*/ 9 w 9"/>
                  <a:gd name="T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9" y="7"/>
                    </a:moveTo>
                    <a:cubicBezTo>
                      <a:pt x="7" y="3"/>
                      <a:pt x="4" y="0"/>
                      <a:pt x="0" y="0"/>
                    </a:cubicBezTo>
                    <a:cubicBezTo>
                      <a:pt x="3" y="2"/>
                      <a:pt x="6" y="8"/>
                      <a:pt x="9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16" name="Freeform 88"/>
              <p:cNvSpPr>
                <a:spLocks/>
              </p:cNvSpPr>
              <p:nvPr/>
            </p:nvSpPr>
            <p:spPr bwMode="auto">
              <a:xfrm>
                <a:off x="1699" y="1318"/>
                <a:ext cx="23" cy="33"/>
              </a:xfrm>
              <a:custGeom>
                <a:avLst/>
                <a:gdLst>
                  <a:gd name="T0" fmla="*/ 0 w 5"/>
                  <a:gd name="T1" fmla="*/ 2 h 7"/>
                  <a:gd name="T2" fmla="*/ 5 w 5"/>
                  <a:gd name="T3" fmla="*/ 5 h 7"/>
                  <a:gd name="T4" fmla="*/ 0 w 5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cubicBezTo>
                      <a:pt x="2" y="3"/>
                      <a:pt x="3" y="7"/>
                      <a:pt x="5" y="5"/>
                    </a:cubicBezTo>
                    <a:cubicBezTo>
                      <a:pt x="3" y="4"/>
                      <a:pt x="2" y="0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17" name="Freeform 89"/>
              <p:cNvSpPr>
                <a:spLocks/>
              </p:cNvSpPr>
              <p:nvPr/>
            </p:nvSpPr>
            <p:spPr bwMode="auto">
              <a:xfrm>
                <a:off x="1786" y="1346"/>
                <a:ext cx="102" cy="131"/>
              </a:xfrm>
              <a:custGeom>
                <a:avLst/>
                <a:gdLst>
                  <a:gd name="T0" fmla="*/ 10 w 22"/>
                  <a:gd name="T1" fmla="*/ 20 h 28"/>
                  <a:gd name="T2" fmla="*/ 19 w 22"/>
                  <a:gd name="T3" fmla="*/ 28 h 28"/>
                  <a:gd name="T4" fmla="*/ 22 w 22"/>
                  <a:gd name="T5" fmla="*/ 25 h 28"/>
                  <a:gd name="T6" fmla="*/ 14 w 22"/>
                  <a:gd name="T7" fmla="*/ 10 h 28"/>
                  <a:gd name="T8" fmla="*/ 8 w 22"/>
                  <a:gd name="T9" fmla="*/ 6 h 28"/>
                  <a:gd name="T10" fmla="*/ 1 w 22"/>
                  <a:gd name="T11" fmla="*/ 2 h 28"/>
                  <a:gd name="T12" fmla="*/ 0 w 22"/>
                  <a:gd name="T13" fmla="*/ 5 h 28"/>
                  <a:gd name="T14" fmla="*/ 6 w 22"/>
                  <a:gd name="T15" fmla="*/ 10 h 28"/>
                  <a:gd name="T16" fmla="*/ 5 w 22"/>
                  <a:gd name="T17" fmla="*/ 6 h 28"/>
                  <a:gd name="T18" fmla="*/ 18 w 22"/>
                  <a:gd name="T19" fmla="*/ 24 h 28"/>
                  <a:gd name="T20" fmla="*/ 14 w 22"/>
                  <a:gd name="T21" fmla="*/ 21 h 28"/>
                  <a:gd name="T22" fmla="*/ 10 w 22"/>
                  <a:gd name="T23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28">
                    <a:moveTo>
                      <a:pt x="10" y="20"/>
                    </a:moveTo>
                    <a:cubicBezTo>
                      <a:pt x="13" y="23"/>
                      <a:pt x="15" y="23"/>
                      <a:pt x="19" y="28"/>
                    </a:cubicBezTo>
                    <a:cubicBezTo>
                      <a:pt x="20" y="27"/>
                      <a:pt x="21" y="26"/>
                      <a:pt x="22" y="25"/>
                    </a:cubicBezTo>
                    <a:cubicBezTo>
                      <a:pt x="18" y="18"/>
                      <a:pt x="15" y="16"/>
                      <a:pt x="14" y="10"/>
                    </a:cubicBezTo>
                    <a:cubicBezTo>
                      <a:pt x="12" y="11"/>
                      <a:pt x="10" y="8"/>
                      <a:pt x="8" y="6"/>
                    </a:cubicBezTo>
                    <a:cubicBezTo>
                      <a:pt x="6" y="3"/>
                      <a:pt x="4" y="0"/>
                      <a:pt x="1" y="2"/>
                    </a:cubicBezTo>
                    <a:cubicBezTo>
                      <a:pt x="6" y="6"/>
                      <a:pt x="4" y="5"/>
                      <a:pt x="0" y="5"/>
                    </a:cubicBezTo>
                    <a:cubicBezTo>
                      <a:pt x="2" y="7"/>
                      <a:pt x="4" y="11"/>
                      <a:pt x="6" y="10"/>
                    </a:cubicBezTo>
                    <a:cubicBezTo>
                      <a:pt x="6" y="9"/>
                      <a:pt x="5" y="7"/>
                      <a:pt x="5" y="6"/>
                    </a:cubicBezTo>
                    <a:cubicBezTo>
                      <a:pt x="12" y="9"/>
                      <a:pt x="15" y="21"/>
                      <a:pt x="18" y="24"/>
                    </a:cubicBezTo>
                    <a:cubicBezTo>
                      <a:pt x="16" y="25"/>
                      <a:pt x="15" y="23"/>
                      <a:pt x="14" y="21"/>
                    </a:cubicBezTo>
                    <a:cubicBezTo>
                      <a:pt x="13" y="20"/>
                      <a:pt x="12" y="18"/>
                      <a:pt x="10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18" name="Freeform 90"/>
              <p:cNvSpPr>
                <a:spLocks/>
              </p:cNvSpPr>
              <p:nvPr/>
            </p:nvSpPr>
            <p:spPr bwMode="auto">
              <a:xfrm>
                <a:off x="1699" y="1304"/>
                <a:ext cx="18" cy="14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3 h 3"/>
                  <a:gd name="T4" fmla="*/ 4 w 4"/>
                  <a:gd name="T5" fmla="*/ 3 h 3"/>
                  <a:gd name="T6" fmla="*/ 0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19" name="Freeform 91"/>
              <p:cNvSpPr>
                <a:spLocks/>
              </p:cNvSpPr>
              <p:nvPr/>
            </p:nvSpPr>
            <p:spPr bwMode="auto">
              <a:xfrm>
                <a:off x="1740" y="1341"/>
                <a:ext cx="32" cy="24"/>
              </a:xfrm>
              <a:custGeom>
                <a:avLst/>
                <a:gdLst>
                  <a:gd name="T0" fmla="*/ 3 w 7"/>
                  <a:gd name="T1" fmla="*/ 0 h 5"/>
                  <a:gd name="T2" fmla="*/ 4 w 7"/>
                  <a:gd name="T3" fmla="*/ 5 h 5"/>
                  <a:gd name="T4" fmla="*/ 3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0" y="2"/>
                      <a:pt x="5" y="3"/>
                      <a:pt x="4" y="5"/>
                    </a:cubicBezTo>
                    <a:cubicBezTo>
                      <a:pt x="7" y="3"/>
                      <a:pt x="6" y="2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20" name="Freeform 92"/>
              <p:cNvSpPr>
                <a:spLocks/>
              </p:cNvSpPr>
              <p:nvPr/>
            </p:nvSpPr>
            <p:spPr bwMode="auto">
              <a:xfrm>
                <a:off x="1911" y="1481"/>
                <a:ext cx="23" cy="28"/>
              </a:xfrm>
              <a:custGeom>
                <a:avLst/>
                <a:gdLst>
                  <a:gd name="T0" fmla="*/ 0 w 5"/>
                  <a:gd name="T1" fmla="*/ 2 h 6"/>
                  <a:gd name="T2" fmla="*/ 2 w 5"/>
                  <a:gd name="T3" fmla="*/ 6 h 6"/>
                  <a:gd name="T4" fmla="*/ 1 w 5"/>
                  <a:gd name="T5" fmla="*/ 1 h 6"/>
                  <a:gd name="T6" fmla="*/ 0 w 5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2"/>
                    </a:moveTo>
                    <a:cubicBezTo>
                      <a:pt x="2" y="3"/>
                      <a:pt x="1" y="5"/>
                      <a:pt x="2" y="6"/>
                    </a:cubicBezTo>
                    <a:cubicBezTo>
                      <a:pt x="4" y="5"/>
                      <a:pt x="5" y="0"/>
                      <a:pt x="1" y="1"/>
                    </a:cubicBezTo>
                    <a:cubicBezTo>
                      <a:pt x="2" y="2"/>
                      <a:pt x="1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21" name="Freeform 93"/>
              <p:cNvSpPr>
                <a:spLocks/>
              </p:cNvSpPr>
              <p:nvPr/>
            </p:nvSpPr>
            <p:spPr bwMode="auto">
              <a:xfrm>
                <a:off x="1975" y="1542"/>
                <a:ext cx="23" cy="28"/>
              </a:xfrm>
              <a:custGeom>
                <a:avLst/>
                <a:gdLst>
                  <a:gd name="T0" fmla="*/ 5 w 5"/>
                  <a:gd name="T1" fmla="*/ 5 h 6"/>
                  <a:gd name="T2" fmla="*/ 0 w 5"/>
                  <a:gd name="T3" fmla="*/ 2 h 6"/>
                  <a:gd name="T4" fmla="*/ 5 w 5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5"/>
                    </a:moveTo>
                    <a:cubicBezTo>
                      <a:pt x="3" y="4"/>
                      <a:pt x="2" y="0"/>
                      <a:pt x="0" y="2"/>
                    </a:cubicBezTo>
                    <a:cubicBezTo>
                      <a:pt x="2" y="2"/>
                      <a:pt x="3" y="6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22" name="Line 94"/>
              <p:cNvSpPr>
                <a:spLocks noChangeShapeType="1"/>
              </p:cNvSpPr>
              <p:nvPr/>
            </p:nvSpPr>
            <p:spPr bwMode="auto">
              <a:xfrm>
                <a:off x="2008" y="1574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23" name="Line 95"/>
              <p:cNvSpPr>
                <a:spLocks noChangeShapeType="1"/>
              </p:cNvSpPr>
              <p:nvPr/>
            </p:nvSpPr>
            <p:spPr bwMode="auto">
              <a:xfrm>
                <a:off x="2008" y="1574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24" name="Freeform 96"/>
              <p:cNvSpPr>
                <a:spLocks/>
              </p:cNvSpPr>
              <p:nvPr/>
            </p:nvSpPr>
            <p:spPr bwMode="auto">
              <a:xfrm>
                <a:off x="2694" y="2208"/>
                <a:ext cx="14" cy="19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2" y="4"/>
                      <a:pt x="3" y="3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25" name="Freeform 97"/>
              <p:cNvSpPr>
                <a:spLocks/>
              </p:cNvSpPr>
              <p:nvPr/>
            </p:nvSpPr>
            <p:spPr bwMode="auto">
              <a:xfrm>
                <a:off x="2229" y="1756"/>
                <a:ext cx="18" cy="14"/>
              </a:xfrm>
              <a:custGeom>
                <a:avLst/>
                <a:gdLst>
                  <a:gd name="T0" fmla="*/ 0 w 4"/>
                  <a:gd name="T1" fmla="*/ 0 h 3"/>
                  <a:gd name="T2" fmla="*/ 3 w 4"/>
                  <a:gd name="T3" fmla="*/ 1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26" name="Freeform 98"/>
              <p:cNvSpPr>
                <a:spLocks/>
              </p:cNvSpPr>
              <p:nvPr/>
            </p:nvSpPr>
            <p:spPr bwMode="auto">
              <a:xfrm>
                <a:off x="1985" y="1491"/>
                <a:ext cx="23" cy="28"/>
              </a:xfrm>
              <a:custGeom>
                <a:avLst/>
                <a:gdLst>
                  <a:gd name="T0" fmla="*/ 5 w 5"/>
                  <a:gd name="T1" fmla="*/ 4 h 6"/>
                  <a:gd name="T2" fmla="*/ 0 w 5"/>
                  <a:gd name="T3" fmla="*/ 1 h 6"/>
                  <a:gd name="T4" fmla="*/ 5 w 5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cubicBezTo>
                      <a:pt x="3" y="4"/>
                      <a:pt x="2" y="0"/>
                      <a:pt x="0" y="1"/>
                    </a:cubicBezTo>
                    <a:cubicBezTo>
                      <a:pt x="2" y="2"/>
                      <a:pt x="4" y="6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27" name="Line 99"/>
              <p:cNvSpPr>
                <a:spLocks noChangeShapeType="1"/>
              </p:cNvSpPr>
              <p:nvPr/>
            </p:nvSpPr>
            <p:spPr bwMode="auto">
              <a:xfrm>
                <a:off x="1809" y="131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28" name="Line 100"/>
              <p:cNvSpPr>
                <a:spLocks noChangeShapeType="1"/>
              </p:cNvSpPr>
              <p:nvPr/>
            </p:nvSpPr>
            <p:spPr bwMode="auto">
              <a:xfrm>
                <a:off x="1809" y="131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29" name="Freeform 101"/>
              <p:cNvSpPr>
                <a:spLocks/>
              </p:cNvSpPr>
              <p:nvPr/>
            </p:nvSpPr>
            <p:spPr bwMode="auto">
              <a:xfrm>
                <a:off x="1874" y="1337"/>
                <a:ext cx="46" cy="42"/>
              </a:xfrm>
              <a:custGeom>
                <a:avLst/>
                <a:gdLst>
                  <a:gd name="T0" fmla="*/ 10 w 10"/>
                  <a:gd name="T1" fmla="*/ 7 h 9"/>
                  <a:gd name="T2" fmla="*/ 0 w 10"/>
                  <a:gd name="T3" fmla="*/ 0 h 9"/>
                  <a:gd name="T4" fmla="*/ 10 w 10"/>
                  <a:gd name="T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10" y="7"/>
                    </a:moveTo>
                    <a:cubicBezTo>
                      <a:pt x="9" y="6"/>
                      <a:pt x="3" y="0"/>
                      <a:pt x="0" y="0"/>
                    </a:cubicBezTo>
                    <a:cubicBezTo>
                      <a:pt x="5" y="3"/>
                      <a:pt x="5" y="9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30" name="Freeform 102"/>
              <p:cNvSpPr>
                <a:spLocks/>
              </p:cNvSpPr>
              <p:nvPr/>
            </p:nvSpPr>
            <p:spPr bwMode="auto">
              <a:xfrm>
                <a:off x="1920" y="1369"/>
                <a:ext cx="78" cy="56"/>
              </a:xfrm>
              <a:custGeom>
                <a:avLst/>
                <a:gdLst>
                  <a:gd name="T0" fmla="*/ 0 w 17"/>
                  <a:gd name="T1" fmla="*/ 1 h 12"/>
                  <a:gd name="T2" fmla="*/ 4 w 17"/>
                  <a:gd name="T3" fmla="*/ 5 h 12"/>
                  <a:gd name="T4" fmla="*/ 3 w 17"/>
                  <a:gd name="T5" fmla="*/ 6 h 12"/>
                  <a:gd name="T6" fmla="*/ 8 w 17"/>
                  <a:gd name="T7" fmla="*/ 8 h 12"/>
                  <a:gd name="T8" fmla="*/ 17 w 17"/>
                  <a:gd name="T9" fmla="*/ 12 h 12"/>
                  <a:gd name="T10" fmla="*/ 0 w 17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2">
                    <a:moveTo>
                      <a:pt x="0" y="1"/>
                    </a:moveTo>
                    <a:cubicBezTo>
                      <a:pt x="1" y="3"/>
                      <a:pt x="3" y="4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7"/>
                      <a:pt x="6" y="11"/>
                      <a:pt x="8" y="8"/>
                    </a:cubicBezTo>
                    <a:cubicBezTo>
                      <a:pt x="11" y="11"/>
                      <a:pt x="13" y="12"/>
                      <a:pt x="17" y="12"/>
                    </a:cubicBezTo>
                    <a:cubicBezTo>
                      <a:pt x="11" y="7"/>
                      <a:pt x="5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31" name="Freeform 103"/>
              <p:cNvSpPr>
                <a:spLocks/>
              </p:cNvSpPr>
              <p:nvPr/>
            </p:nvSpPr>
            <p:spPr bwMode="auto">
              <a:xfrm>
                <a:off x="2367" y="2022"/>
                <a:ext cx="28" cy="37"/>
              </a:xfrm>
              <a:custGeom>
                <a:avLst/>
                <a:gdLst>
                  <a:gd name="T0" fmla="*/ 0 w 6"/>
                  <a:gd name="T1" fmla="*/ 2 h 8"/>
                  <a:gd name="T2" fmla="*/ 6 w 6"/>
                  <a:gd name="T3" fmla="*/ 4 h 8"/>
                  <a:gd name="T4" fmla="*/ 4 w 6"/>
                  <a:gd name="T5" fmla="*/ 2 h 8"/>
                  <a:gd name="T6" fmla="*/ 0 w 6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cubicBezTo>
                      <a:pt x="3" y="3"/>
                      <a:pt x="5" y="8"/>
                      <a:pt x="6" y="4"/>
                    </a:cubicBezTo>
                    <a:cubicBezTo>
                      <a:pt x="5" y="5"/>
                      <a:pt x="5" y="4"/>
                      <a:pt x="4" y="2"/>
                    </a:cubicBezTo>
                    <a:cubicBezTo>
                      <a:pt x="3" y="1"/>
                      <a:pt x="2" y="0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32" name="Freeform 104"/>
              <p:cNvSpPr>
                <a:spLocks/>
              </p:cNvSpPr>
              <p:nvPr/>
            </p:nvSpPr>
            <p:spPr bwMode="auto">
              <a:xfrm>
                <a:off x="1690" y="1332"/>
                <a:ext cx="32" cy="28"/>
              </a:xfrm>
              <a:custGeom>
                <a:avLst/>
                <a:gdLst>
                  <a:gd name="T0" fmla="*/ 2 w 7"/>
                  <a:gd name="T1" fmla="*/ 1 h 6"/>
                  <a:gd name="T2" fmla="*/ 3 w 7"/>
                  <a:gd name="T3" fmla="*/ 3 h 6"/>
                  <a:gd name="T4" fmla="*/ 2 w 7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2" y="1"/>
                    </a:moveTo>
                    <a:cubicBezTo>
                      <a:pt x="0" y="0"/>
                      <a:pt x="2" y="1"/>
                      <a:pt x="3" y="3"/>
                    </a:cubicBezTo>
                    <a:cubicBezTo>
                      <a:pt x="5" y="4"/>
                      <a:pt x="7" y="6"/>
                      <a:pt x="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33" name="Freeform 105"/>
              <p:cNvSpPr>
                <a:spLocks/>
              </p:cNvSpPr>
              <p:nvPr/>
            </p:nvSpPr>
            <p:spPr bwMode="auto">
              <a:xfrm>
                <a:off x="1722" y="1323"/>
                <a:ext cx="27" cy="23"/>
              </a:xfrm>
              <a:custGeom>
                <a:avLst/>
                <a:gdLst>
                  <a:gd name="T0" fmla="*/ 5 w 6"/>
                  <a:gd name="T1" fmla="*/ 3 h 5"/>
                  <a:gd name="T2" fmla="*/ 0 w 6"/>
                  <a:gd name="T3" fmla="*/ 1 h 5"/>
                  <a:gd name="T4" fmla="*/ 5 w 6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3" y="2"/>
                      <a:pt x="2" y="0"/>
                      <a:pt x="0" y="1"/>
                    </a:cubicBezTo>
                    <a:cubicBezTo>
                      <a:pt x="1" y="2"/>
                      <a:pt x="6" y="5"/>
                      <a:pt x="5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34" name="Freeform 106"/>
              <p:cNvSpPr>
                <a:spLocks/>
              </p:cNvSpPr>
              <p:nvPr/>
            </p:nvSpPr>
            <p:spPr bwMode="auto">
              <a:xfrm>
                <a:off x="2727" y="2199"/>
                <a:ext cx="60" cy="75"/>
              </a:xfrm>
              <a:custGeom>
                <a:avLst/>
                <a:gdLst>
                  <a:gd name="T0" fmla="*/ 13 w 13"/>
                  <a:gd name="T1" fmla="*/ 16 h 16"/>
                  <a:gd name="T2" fmla="*/ 0 w 13"/>
                  <a:gd name="T3" fmla="*/ 0 h 16"/>
                  <a:gd name="T4" fmla="*/ 13 w 13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6">
                    <a:moveTo>
                      <a:pt x="13" y="16"/>
                    </a:moveTo>
                    <a:cubicBezTo>
                      <a:pt x="7" y="11"/>
                      <a:pt x="4" y="2"/>
                      <a:pt x="0" y="0"/>
                    </a:cubicBezTo>
                    <a:cubicBezTo>
                      <a:pt x="3" y="6"/>
                      <a:pt x="6" y="16"/>
                      <a:pt x="13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35" name="Freeform 107"/>
              <p:cNvSpPr>
                <a:spLocks/>
              </p:cNvSpPr>
              <p:nvPr/>
            </p:nvSpPr>
            <p:spPr bwMode="auto">
              <a:xfrm>
                <a:off x="3681" y="4171"/>
                <a:ext cx="55" cy="60"/>
              </a:xfrm>
              <a:custGeom>
                <a:avLst/>
                <a:gdLst>
                  <a:gd name="T0" fmla="*/ 7 w 12"/>
                  <a:gd name="T1" fmla="*/ 0 h 13"/>
                  <a:gd name="T2" fmla="*/ 0 w 12"/>
                  <a:gd name="T3" fmla="*/ 3 h 13"/>
                  <a:gd name="T4" fmla="*/ 4 w 12"/>
                  <a:gd name="T5" fmla="*/ 13 h 13"/>
                  <a:gd name="T6" fmla="*/ 5 w 12"/>
                  <a:gd name="T7" fmla="*/ 12 h 13"/>
                  <a:gd name="T8" fmla="*/ 6 w 12"/>
                  <a:gd name="T9" fmla="*/ 12 h 13"/>
                  <a:gd name="T10" fmla="*/ 7 w 12"/>
                  <a:gd name="T11" fmla="*/ 13 h 13"/>
                  <a:gd name="T12" fmla="*/ 8 w 12"/>
                  <a:gd name="T13" fmla="*/ 12 h 13"/>
                  <a:gd name="T14" fmla="*/ 8 w 12"/>
                  <a:gd name="T15" fmla="*/ 7 h 13"/>
                  <a:gd name="T16" fmla="*/ 12 w 12"/>
                  <a:gd name="T17" fmla="*/ 10 h 13"/>
                  <a:gd name="T18" fmla="*/ 12 w 12"/>
                  <a:gd name="T19" fmla="*/ 9 h 13"/>
                  <a:gd name="T20" fmla="*/ 9 w 12"/>
                  <a:gd name="T21" fmla="*/ 6 h 13"/>
                  <a:gd name="T22" fmla="*/ 12 w 12"/>
                  <a:gd name="T23" fmla="*/ 6 h 13"/>
                  <a:gd name="T24" fmla="*/ 7 w 12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3">
                    <a:moveTo>
                      <a:pt x="7" y="0"/>
                    </a:moveTo>
                    <a:cubicBezTo>
                      <a:pt x="4" y="3"/>
                      <a:pt x="2" y="2"/>
                      <a:pt x="0" y="3"/>
                    </a:cubicBezTo>
                    <a:cubicBezTo>
                      <a:pt x="2" y="6"/>
                      <a:pt x="4" y="8"/>
                      <a:pt x="4" y="13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3"/>
                      <a:pt x="7" y="13"/>
                      <a:pt x="7" y="13"/>
                    </a:cubicBezTo>
                    <a:cubicBezTo>
                      <a:pt x="7" y="13"/>
                      <a:pt x="8" y="13"/>
                      <a:pt x="8" y="12"/>
                    </a:cubicBezTo>
                    <a:cubicBezTo>
                      <a:pt x="4" y="9"/>
                      <a:pt x="5" y="7"/>
                      <a:pt x="8" y="7"/>
                    </a:cubicBezTo>
                    <a:cubicBezTo>
                      <a:pt x="9" y="8"/>
                      <a:pt x="10" y="10"/>
                      <a:pt x="12" y="10"/>
                    </a:cubicBezTo>
                    <a:cubicBezTo>
                      <a:pt x="12" y="10"/>
                      <a:pt x="12" y="10"/>
                      <a:pt x="12" y="9"/>
                    </a:cubicBezTo>
                    <a:cubicBezTo>
                      <a:pt x="11" y="9"/>
                      <a:pt x="10" y="7"/>
                      <a:pt x="9" y="6"/>
                    </a:cubicBezTo>
                    <a:cubicBezTo>
                      <a:pt x="10" y="6"/>
                      <a:pt x="11" y="6"/>
                      <a:pt x="12" y="6"/>
                    </a:cubicBezTo>
                    <a:cubicBezTo>
                      <a:pt x="10" y="3"/>
                      <a:pt x="7" y="4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36" name="Freeform 108"/>
              <p:cNvSpPr>
                <a:spLocks/>
              </p:cNvSpPr>
              <p:nvPr/>
            </p:nvSpPr>
            <p:spPr bwMode="auto">
              <a:xfrm>
                <a:off x="3607" y="4110"/>
                <a:ext cx="18" cy="24"/>
              </a:xfrm>
              <a:custGeom>
                <a:avLst/>
                <a:gdLst>
                  <a:gd name="T0" fmla="*/ 1 w 4"/>
                  <a:gd name="T1" fmla="*/ 0 h 5"/>
                  <a:gd name="T2" fmla="*/ 0 w 4"/>
                  <a:gd name="T3" fmla="*/ 1 h 5"/>
                  <a:gd name="T4" fmla="*/ 3 w 4"/>
                  <a:gd name="T5" fmla="*/ 5 h 5"/>
                  <a:gd name="T6" fmla="*/ 4 w 4"/>
                  <a:gd name="T7" fmla="*/ 5 h 5"/>
                  <a:gd name="T8" fmla="*/ 1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2" y="2"/>
                      <a:pt x="1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4"/>
                      <a:pt x="3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37" name="Freeform 109"/>
              <p:cNvSpPr>
                <a:spLocks/>
              </p:cNvSpPr>
              <p:nvPr/>
            </p:nvSpPr>
            <p:spPr bwMode="auto">
              <a:xfrm>
                <a:off x="3768" y="4203"/>
                <a:ext cx="93" cy="66"/>
              </a:xfrm>
              <a:custGeom>
                <a:avLst/>
                <a:gdLst>
                  <a:gd name="T0" fmla="*/ 0 w 20"/>
                  <a:gd name="T1" fmla="*/ 0 h 14"/>
                  <a:gd name="T2" fmla="*/ 0 w 20"/>
                  <a:gd name="T3" fmla="*/ 0 h 14"/>
                  <a:gd name="T4" fmla="*/ 20 w 20"/>
                  <a:gd name="T5" fmla="*/ 14 h 14"/>
                  <a:gd name="T6" fmla="*/ 0 w 20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6"/>
                      <a:pt x="11" y="14"/>
                      <a:pt x="20" y="14"/>
                    </a:cubicBezTo>
                    <a:cubicBezTo>
                      <a:pt x="13" y="7"/>
                      <a:pt x="7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38" name="Freeform 110"/>
              <p:cNvSpPr>
                <a:spLocks/>
              </p:cNvSpPr>
              <p:nvPr/>
            </p:nvSpPr>
            <p:spPr bwMode="auto">
              <a:xfrm>
                <a:off x="3962" y="4367"/>
                <a:ext cx="92" cy="70"/>
              </a:xfrm>
              <a:custGeom>
                <a:avLst/>
                <a:gdLst>
                  <a:gd name="T0" fmla="*/ 0 w 20"/>
                  <a:gd name="T1" fmla="*/ 0 h 15"/>
                  <a:gd name="T2" fmla="*/ 20 w 20"/>
                  <a:gd name="T3" fmla="*/ 15 h 15"/>
                  <a:gd name="T4" fmla="*/ 0 w 20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5">
                    <a:moveTo>
                      <a:pt x="0" y="0"/>
                    </a:moveTo>
                    <a:cubicBezTo>
                      <a:pt x="6" y="8"/>
                      <a:pt x="13" y="11"/>
                      <a:pt x="20" y="15"/>
                    </a:cubicBezTo>
                    <a:cubicBezTo>
                      <a:pt x="14" y="9"/>
                      <a:pt x="7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39" name="Freeform 111"/>
              <p:cNvSpPr>
                <a:spLocks/>
              </p:cNvSpPr>
              <p:nvPr/>
            </p:nvSpPr>
            <p:spPr bwMode="auto">
              <a:xfrm>
                <a:off x="3856" y="4241"/>
                <a:ext cx="115" cy="65"/>
              </a:xfrm>
              <a:custGeom>
                <a:avLst/>
                <a:gdLst>
                  <a:gd name="T0" fmla="*/ 1 w 25"/>
                  <a:gd name="T1" fmla="*/ 0 h 14"/>
                  <a:gd name="T2" fmla="*/ 0 w 25"/>
                  <a:gd name="T3" fmla="*/ 0 h 14"/>
                  <a:gd name="T4" fmla="*/ 22 w 25"/>
                  <a:gd name="T5" fmla="*/ 13 h 14"/>
                  <a:gd name="T6" fmla="*/ 24 w 25"/>
                  <a:gd name="T7" fmla="*/ 14 h 14"/>
                  <a:gd name="T8" fmla="*/ 24 w 25"/>
                  <a:gd name="T9" fmla="*/ 14 h 14"/>
                  <a:gd name="T10" fmla="*/ 25 w 25"/>
                  <a:gd name="T11" fmla="*/ 14 h 14"/>
                  <a:gd name="T12" fmla="*/ 24 w 25"/>
                  <a:gd name="T13" fmla="*/ 14 h 14"/>
                  <a:gd name="T14" fmla="*/ 25 w 25"/>
                  <a:gd name="T15" fmla="*/ 13 h 14"/>
                  <a:gd name="T16" fmla="*/ 19 w 25"/>
                  <a:gd name="T17" fmla="*/ 6 h 14"/>
                  <a:gd name="T18" fmla="*/ 17 w 25"/>
                  <a:gd name="T19" fmla="*/ 7 h 14"/>
                  <a:gd name="T20" fmla="*/ 20 w 25"/>
                  <a:gd name="T21" fmla="*/ 12 h 14"/>
                  <a:gd name="T22" fmla="*/ 1 w 25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14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8" y="6"/>
                      <a:pt x="15" y="11"/>
                      <a:pt x="22" y="13"/>
                    </a:cubicBezTo>
                    <a:cubicBezTo>
                      <a:pt x="23" y="14"/>
                      <a:pt x="23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5" y="13"/>
                    </a:cubicBezTo>
                    <a:cubicBezTo>
                      <a:pt x="25" y="10"/>
                      <a:pt x="23" y="6"/>
                      <a:pt x="19" y="6"/>
                    </a:cubicBezTo>
                    <a:cubicBezTo>
                      <a:pt x="19" y="6"/>
                      <a:pt x="18" y="6"/>
                      <a:pt x="17" y="7"/>
                    </a:cubicBezTo>
                    <a:cubicBezTo>
                      <a:pt x="18" y="8"/>
                      <a:pt x="19" y="10"/>
                      <a:pt x="20" y="12"/>
                    </a:cubicBezTo>
                    <a:cubicBezTo>
                      <a:pt x="13" y="8"/>
                      <a:pt x="9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40" name="Freeform 112"/>
              <p:cNvSpPr>
                <a:spLocks/>
              </p:cNvSpPr>
              <p:nvPr/>
            </p:nvSpPr>
            <p:spPr bwMode="auto">
              <a:xfrm>
                <a:off x="2787" y="3122"/>
                <a:ext cx="18" cy="23"/>
              </a:xfrm>
              <a:custGeom>
                <a:avLst/>
                <a:gdLst>
                  <a:gd name="T0" fmla="*/ 1 w 4"/>
                  <a:gd name="T1" fmla="*/ 0 h 5"/>
                  <a:gd name="T2" fmla="*/ 0 w 4"/>
                  <a:gd name="T3" fmla="*/ 1 h 5"/>
                  <a:gd name="T4" fmla="*/ 3 w 4"/>
                  <a:gd name="T5" fmla="*/ 5 h 5"/>
                  <a:gd name="T6" fmla="*/ 4 w 4"/>
                  <a:gd name="T7" fmla="*/ 4 h 5"/>
                  <a:gd name="T8" fmla="*/ 1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5"/>
                      <a:pt x="3" y="5"/>
                    </a:cubicBezTo>
                    <a:cubicBezTo>
                      <a:pt x="3" y="5"/>
                      <a:pt x="3" y="5"/>
                      <a:pt x="4" y="4"/>
                    </a:cubicBezTo>
                    <a:cubicBezTo>
                      <a:pt x="4" y="3"/>
                      <a:pt x="3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41" name="Freeform 113"/>
              <p:cNvSpPr>
                <a:spLocks/>
              </p:cNvSpPr>
              <p:nvPr/>
            </p:nvSpPr>
            <p:spPr bwMode="auto">
              <a:xfrm>
                <a:off x="2713" y="2982"/>
                <a:ext cx="64" cy="56"/>
              </a:xfrm>
              <a:custGeom>
                <a:avLst/>
                <a:gdLst>
                  <a:gd name="T0" fmla="*/ 0 w 14"/>
                  <a:gd name="T1" fmla="*/ 0 h 12"/>
                  <a:gd name="T2" fmla="*/ 14 w 14"/>
                  <a:gd name="T3" fmla="*/ 12 h 12"/>
                  <a:gd name="T4" fmla="*/ 0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0" y="0"/>
                    </a:moveTo>
                    <a:cubicBezTo>
                      <a:pt x="4" y="4"/>
                      <a:pt x="9" y="12"/>
                      <a:pt x="14" y="12"/>
                    </a:cubicBezTo>
                    <a:cubicBezTo>
                      <a:pt x="9" y="9"/>
                      <a:pt x="4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42" name="Freeform 114"/>
              <p:cNvSpPr>
                <a:spLocks/>
              </p:cNvSpPr>
              <p:nvPr/>
            </p:nvSpPr>
            <p:spPr bwMode="auto">
              <a:xfrm>
                <a:off x="3773" y="4553"/>
                <a:ext cx="5" cy="9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43" name="Freeform 115"/>
              <p:cNvSpPr>
                <a:spLocks/>
              </p:cNvSpPr>
              <p:nvPr/>
            </p:nvSpPr>
            <p:spPr bwMode="auto">
              <a:xfrm>
                <a:off x="3907" y="4534"/>
                <a:ext cx="37" cy="33"/>
              </a:xfrm>
              <a:custGeom>
                <a:avLst/>
                <a:gdLst>
                  <a:gd name="T0" fmla="*/ 3 w 8"/>
                  <a:gd name="T1" fmla="*/ 0 h 7"/>
                  <a:gd name="T2" fmla="*/ 0 w 8"/>
                  <a:gd name="T3" fmla="*/ 1 h 7"/>
                  <a:gd name="T4" fmla="*/ 3 w 8"/>
                  <a:gd name="T5" fmla="*/ 7 h 7"/>
                  <a:gd name="T6" fmla="*/ 4 w 8"/>
                  <a:gd name="T7" fmla="*/ 0 h 7"/>
                  <a:gd name="T8" fmla="*/ 6 w 8"/>
                  <a:gd name="T9" fmla="*/ 1 h 7"/>
                  <a:gd name="T10" fmla="*/ 7 w 8"/>
                  <a:gd name="T11" fmla="*/ 1 h 7"/>
                  <a:gd name="T12" fmla="*/ 3 w 8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1" y="5"/>
                      <a:pt x="3" y="7"/>
                    </a:cubicBezTo>
                    <a:cubicBezTo>
                      <a:pt x="8" y="5"/>
                      <a:pt x="3" y="2"/>
                      <a:pt x="4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44" name="Freeform 116"/>
              <p:cNvSpPr>
                <a:spLocks/>
              </p:cNvSpPr>
              <p:nvPr/>
            </p:nvSpPr>
            <p:spPr bwMode="auto">
              <a:xfrm>
                <a:off x="3635" y="4166"/>
                <a:ext cx="50" cy="51"/>
              </a:xfrm>
              <a:custGeom>
                <a:avLst/>
                <a:gdLst>
                  <a:gd name="T0" fmla="*/ 2 w 11"/>
                  <a:gd name="T1" fmla="*/ 0 h 11"/>
                  <a:gd name="T2" fmla="*/ 0 w 11"/>
                  <a:gd name="T3" fmla="*/ 2 h 11"/>
                  <a:gd name="T4" fmla="*/ 9 w 11"/>
                  <a:gd name="T5" fmla="*/ 11 h 11"/>
                  <a:gd name="T6" fmla="*/ 11 w 11"/>
                  <a:gd name="T7" fmla="*/ 11 h 11"/>
                  <a:gd name="T8" fmla="*/ 2 w 1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2" y="0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2" y="6"/>
                      <a:pt x="4" y="11"/>
                      <a:pt x="9" y="11"/>
                    </a:cubicBezTo>
                    <a:cubicBezTo>
                      <a:pt x="10" y="11"/>
                      <a:pt x="10" y="11"/>
                      <a:pt x="11" y="11"/>
                    </a:cubicBezTo>
                    <a:cubicBezTo>
                      <a:pt x="6" y="8"/>
                      <a:pt x="4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45" name="Freeform 117"/>
              <p:cNvSpPr>
                <a:spLocks/>
              </p:cNvSpPr>
              <p:nvPr/>
            </p:nvSpPr>
            <p:spPr bwMode="auto">
              <a:xfrm>
                <a:off x="3920" y="4409"/>
                <a:ext cx="51" cy="37"/>
              </a:xfrm>
              <a:custGeom>
                <a:avLst/>
                <a:gdLst>
                  <a:gd name="T0" fmla="*/ 1 w 11"/>
                  <a:gd name="T1" fmla="*/ 0 h 8"/>
                  <a:gd name="T2" fmla="*/ 0 w 11"/>
                  <a:gd name="T3" fmla="*/ 0 h 8"/>
                  <a:gd name="T4" fmla="*/ 10 w 11"/>
                  <a:gd name="T5" fmla="*/ 8 h 8"/>
                  <a:gd name="T6" fmla="*/ 11 w 11"/>
                  <a:gd name="T7" fmla="*/ 8 h 8"/>
                  <a:gd name="T8" fmla="*/ 1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2" y="4"/>
                      <a:pt x="8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6" y="6"/>
                      <a:pt x="5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46" name="Freeform 118"/>
              <p:cNvSpPr>
                <a:spLocks/>
              </p:cNvSpPr>
              <p:nvPr/>
            </p:nvSpPr>
            <p:spPr bwMode="auto">
              <a:xfrm>
                <a:off x="3653" y="3113"/>
                <a:ext cx="106" cy="121"/>
              </a:xfrm>
              <a:custGeom>
                <a:avLst/>
                <a:gdLst>
                  <a:gd name="T0" fmla="*/ 0 w 23"/>
                  <a:gd name="T1" fmla="*/ 0 h 26"/>
                  <a:gd name="T2" fmla="*/ 22 w 23"/>
                  <a:gd name="T3" fmla="*/ 26 h 26"/>
                  <a:gd name="T4" fmla="*/ 0 w 23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6">
                    <a:moveTo>
                      <a:pt x="0" y="0"/>
                    </a:moveTo>
                    <a:cubicBezTo>
                      <a:pt x="6" y="9"/>
                      <a:pt x="16" y="17"/>
                      <a:pt x="22" y="26"/>
                    </a:cubicBezTo>
                    <a:cubicBezTo>
                      <a:pt x="23" y="17"/>
                      <a:pt x="8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47" name="Freeform 119"/>
              <p:cNvSpPr>
                <a:spLocks/>
              </p:cNvSpPr>
              <p:nvPr/>
            </p:nvSpPr>
            <p:spPr bwMode="auto">
              <a:xfrm>
                <a:off x="3768" y="3243"/>
                <a:ext cx="33" cy="33"/>
              </a:xfrm>
              <a:custGeom>
                <a:avLst/>
                <a:gdLst>
                  <a:gd name="T0" fmla="*/ 1 w 7"/>
                  <a:gd name="T1" fmla="*/ 0 h 7"/>
                  <a:gd name="T2" fmla="*/ 0 w 7"/>
                  <a:gd name="T3" fmla="*/ 0 h 7"/>
                  <a:gd name="T4" fmla="*/ 4 w 7"/>
                  <a:gd name="T5" fmla="*/ 7 h 7"/>
                  <a:gd name="T6" fmla="*/ 1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4" y="3"/>
                      <a:pt x="0" y="5"/>
                      <a:pt x="4" y="7"/>
                    </a:cubicBezTo>
                    <a:cubicBezTo>
                      <a:pt x="7" y="6"/>
                      <a:pt x="4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48" name="Freeform 120"/>
              <p:cNvSpPr>
                <a:spLocks/>
              </p:cNvSpPr>
              <p:nvPr/>
            </p:nvSpPr>
            <p:spPr bwMode="auto">
              <a:xfrm>
                <a:off x="3695" y="3206"/>
                <a:ext cx="50" cy="61"/>
              </a:xfrm>
              <a:custGeom>
                <a:avLst/>
                <a:gdLst>
                  <a:gd name="T0" fmla="*/ 2 w 11"/>
                  <a:gd name="T1" fmla="*/ 0 h 13"/>
                  <a:gd name="T2" fmla="*/ 2 w 11"/>
                  <a:gd name="T3" fmla="*/ 1 h 13"/>
                  <a:gd name="T4" fmla="*/ 5 w 11"/>
                  <a:gd name="T5" fmla="*/ 13 h 13"/>
                  <a:gd name="T6" fmla="*/ 5 w 11"/>
                  <a:gd name="T7" fmla="*/ 13 h 13"/>
                  <a:gd name="T8" fmla="*/ 7 w 11"/>
                  <a:gd name="T9" fmla="*/ 12 h 13"/>
                  <a:gd name="T10" fmla="*/ 10 w 11"/>
                  <a:gd name="T11" fmla="*/ 12 h 13"/>
                  <a:gd name="T12" fmla="*/ 11 w 11"/>
                  <a:gd name="T13" fmla="*/ 12 h 13"/>
                  <a:gd name="T14" fmla="*/ 2 w 11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3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9" y="5"/>
                      <a:pt x="0" y="9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7" y="13"/>
                      <a:pt x="7" y="12"/>
                    </a:cubicBezTo>
                    <a:cubicBezTo>
                      <a:pt x="8" y="12"/>
                      <a:pt x="9" y="12"/>
                      <a:pt x="10" y="12"/>
                    </a:cubicBezTo>
                    <a:cubicBezTo>
                      <a:pt x="10" y="12"/>
                      <a:pt x="11" y="12"/>
                      <a:pt x="11" y="12"/>
                    </a:cubicBezTo>
                    <a:cubicBezTo>
                      <a:pt x="11" y="8"/>
                      <a:pt x="5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49" name="Freeform 121"/>
              <p:cNvSpPr>
                <a:spLocks/>
              </p:cNvSpPr>
              <p:nvPr/>
            </p:nvSpPr>
            <p:spPr bwMode="auto">
              <a:xfrm>
                <a:off x="3501" y="3019"/>
                <a:ext cx="32" cy="28"/>
              </a:xfrm>
              <a:custGeom>
                <a:avLst/>
                <a:gdLst>
                  <a:gd name="T0" fmla="*/ 2 w 7"/>
                  <a:gd name="T1" fmla="*/ 0 h 6"/>
                  <a:gd name="T2" fmla="*/ 0 w 7"/>
                  <a:gd name="T3" fmla="*/ 1 h 6"/>
                  <a:gd name="T4" fmla="*/ 6 w 7"/>
                  <a:gd name="T5" fmla="*/ 6 h 6"/>
                  <a:gd name="T6" fmla="*/ 7 w 7"/>
                  <a:gd name="T7" fmla="*/ 6 h 6"/>
                  <a:gd name="T8" fmla="*/ 2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2" y="2"/>
                      <a:pt x="4" y="6"/>
                      <a:pt x="6" y="6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6" y="4"/>
                      <a:pt x="4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50" name="Freeform 122"/>
              <p:cNvSpPr>
                <a:spLocks/>
              </p:cNvSpPr>
              <p:nvPr/>
            </p:nvSpPr>
            <p:spPr bwMode="auto">
              <a:xfrm>
                <a:off x="3676" y="3197"/>
                <a:ext cx="14" cy="9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2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51" name="Freeform 123"/>
              <p:cNvSpPr>
                <a:spLocks/>
              </p:cNvSpPr>
              <p:nvPr/>
            </p:nvSpPr>
            <p:spPr bwMode="auto">
              <a:xfrm>
                <a:off x="3741" y="3281"/>
                <a:ext cx="60" cy="46"/>
              </a:xfrm>
              <a:custGeom>
                <a:avLst/>
                <a:gdLst>
                  <a:gd name="T0" fmla="*/ 4 w 13"/>
                  <a:gd name="T1" fmla="*/ 0 h 10"/>
                  <a:gd name="T2" fmla="*/ 4 w 13"/>
                  <a:gd name="T3" fmla="*/ 0 h 10"/>
                  <a:gd name="T4" fmla="*/ 1 w 13"/>
                  <a:gd name="T5" fmla="*/ 5 h 10"/>
                  <a:gd name="T6" fmla="*/ 12 w 13"/>
                  <a:gd name="T7" fmla="*/ 10 h 10"/>
                  <a:gd name="T8" fmla="*/ 13 w 13"/>
                  <a:gd name="T9" fmla="*/ 10 h 10"/>
                  <a:gd name="T10" fmla="*/ 4 w 13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6" y="4"/>
                      <a:pt x="0" y="2"/>
                      <a:pt x="1" y="5"/>
                    </a:cubicBezTo>
                    <a:cubicBezTo>
                      <a:pt x="5" y="9"/>
                      <a:pt x="8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2" y="7"/>
                      <a:pt x="8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52" name="Freeform 124"/>
              <p:cNvSpPr>
                <a:spLocks/>
              </p:cNvSpPr>
              <p:nvPr/>
            </p:nvSpPr>
            <p:spPr bwMode="auto">
              <a:xfrm>
                <a:off x="3455" y="3001"/>
                <a:ext cx="74" cy="70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1 h 15"/>
                  <a:gd name="T4" fmla="*/ 13 w 16"/>
                  <a:gd name="T5" fmla="*/ 15 h 15"/>
                  <a:gd name="T6" fmla="*/ 0 w 16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5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7" y="7"/>
                      <a:pt x="9" y="10"/>
                      <a:pt x="13" y="15"/>
                    </a:cubicBezTo>
                    <a:cubicBezTo>
                      <a:pt x="16" y="11"/>
                      <a:pt x="2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53" name="Freeform 125"/>
              <p:cNvSpPr>
                <a:spLocks/>
              </p:cNvSpPr>
              <p:nvPr/>
            </p:nvSpPr>
            <p:spPr bwMode="auto">
              <a:xfrm>
                <a:off x="3796" y="3341"/>
                <a:ext cx="32" cy="28"/>
              </a:xfrm>
              <a:custGeom>
                <a:avLst/>
                <a:gdLst>
                  <a:gd name="T0" fmla="*/ 3 w 7"/>
                  <a:gd name="T1" fmla="*/ 0 h 6"/>
                  <a:gd name="T2" fmla="*/ 4 w 7"/>
                  <a:gd name="T3" fmla="*/ 6 h 6"/>
                  <a:gd name="T4" fmla="*/ 7 w 7"/>
                  <a:gd name="T5" fmla="*/ 4 h 6"/>
                  <a:gd name="T6" fmla="*/ 3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0" y="2"/>
                      <a:pt x="2" y="6"/>
                      <a:pt x="4" y="6"/>
                    </a:cubicBezTo>
                    <a:cubicBezTo>
                      <a:pt x="5" y="6"/>
                      <a:pt x="6" y="5"/>
                      <a:pt x="7" y="4"/>
                    </a:cubicBezTo>
                    <a:cubicBezTo>
                      <a:pt x="6" y="3"/>
                      <a:pt x="4" y="1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54" name="Freeform 126"/>
              <p:cNvSpPr>
                <a:spLocks/>
              </p:cNvSpPr>
              <p:nvPr/>
            </p:nvSpPr>
            <p:spPr bwMode="auto">
              <a:xfrm>
                <a:off x="3561" y="3141"/>
                <a:ext cx="28" cy="23"/>
              </a:xfrm>
              <a:custGeom>
                <a:avLst/>
                <a:gdLst>
                  <a:gd name="T0" fmla="*/ 4 w 6"/>
                  <a:gd name="T1" fmla="*/ 0 h 5"/>
                  <a:gd name="T2" fmla="*/ 6 w 6"/>
                  <a:gd name="T3" fmla="*/ 5 h 5"/>
                  <a:gd name="T4" fmla="*/ 6 w 6"/>
                  <a:gd name="T5" fmla="*/ 4 h 5"/>
                  <a:gd name="T6" fmla="*/ 4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0" y="1"/>
                      <a:pt x="4" y="5"/>
                      <a:pt x="6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6" y="1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55" name="Freeform 127"/>
              <p:cNvSpPr>
                <a:spLocks/>
              </p:cNvSpPr>
              <p:nvPr/>
            </p:nvSpPr>
            <p:spPr bwMode="auto">
              <a:xfrm>
                <a:off x="3842" y="3411"/>
                <a:ext cx="19" cy="19"/>
              </a:xfrm>
              <a:custGeom>
                <a:avLst/>
                <a:gdLst>
                  <a:gd name="T0" fmla="*/ 3 w 4"/>
                  <a:gd name="T1" fmla="*/ 0 h 4"/>
                  <a:gd name="T2" fmla="*/ 2 w 4"/>
                  <a:gd name="T3" fmla="*/ 4 h 4"/>
                  <a:gd name="T4" fmla="*/ 3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2"/>
                      <a:pt x="0" y="4"/>
                      <a:pt x="2" y="4"/>
                    </a:cubicBezTo>
                    <a:cubicBezTo>
                      <a:pt x="3" y="4"/>
                      <a:pt x="4" y="2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56" name="Freeform 128"/>
              <p:cNvSpPr>
                <a:spLocks/>
              </p:cNvSpPr>
              <p:nvPr/>
            </p:nvSpPr>
            <p:spPr bwMode="auto">
              <a:xfrm>
                <a:off x="-127" y="32"/>
                <a:ext cx="37" cy="14"/>
              </a:xfrm>
              <a:custGeom>
                <a:avLst/>
                <a:gdLst>
                  <a:gd name="T0" fmla="*/ 5 w 8"/>
                  <a:gd name="T1" fmla="*/ 0 h 3"/>
                  <a:gd name="T2" fmla="*/ 3 w 8"/>
                  <a:gd name="T3" fmla="*/ 1 h 3"/>
                  <a:gd name="T4" fmla="*/ 2 w 8"/>
                  <a:gd name="T5" fmla="*/ 1 h 3"/>
                  <a:gd name="T6" fmla="*/ 1 w 8"/>
                  <a:gd name="T7" fmla="*/ 1 h 3"/>
                  <a:gd name="T8" fmla="*/ 0 w 8"/>
                  <a:gd name="T9" fmla="*/ 2 h 3"/>
                  <a:gd name="T10" fmla="*/ 3 w 8"/>
                  <a:gd name="T11" fmla="*/ 3 h 3"/>
                  <a:gd name="T12" fmla="*/ 8 w 8"/>
                  <a:gd name="T13" fmla="*/ 2 h 3"/>
                  <a:gd name="T14" fmla="*/ 5 w 8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">
                    <a:moveTo>
                      <a:pt x="5" y="0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5" y="3"/>
                      <a:pt x="6" y="3"/>
                      <a:pt x="8" y="2"/>
                    </a:cubicBezTo>
                    <a:cubicBezTo>
                      <a:pt x="7" y="1"/>
                      <a:pt x="6" y="1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57" name="Freeform 129"/>
              <p:cNvSpPr>
                <a:spLocks/>
              </p:cNvSpPr>
              <p:nvPr/>
            </p:nvSpPr>
            <p:spPr bwMode="auto">
              <a:xfrm>
                <a:off x="3035" y="3322"/>
                <a:ext cx="79" cy="61"/>
              </a:xfrm>
              <a:custGeom>
                <a:avLst/>
                <a:gdLst>
                  <a:gd name="T0" fmla="*/ 3 w 17"/>
                  <a:gd name="T1" fmla="*/ 0 h 13"/>
                  <a:gd name="T2" fmla="*/ 11 w 17"/>
                  <a:gd name="T3" fmla="*/ 9 h 13"/>
                  <a:gd name="T4" fmla="*/ 16 w 17"/>
                  <a:gd name="T5" fmla="*/ 13 h 13"/>
                  <a:gd name="T6" fmla="*/ 14 w 17"/>
                  <a:gd name="T7" fmla="*/ 10 h 13"/>
                  <a:gd name="T8" fmla="*/ 3 w 17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3" y="0"/>
                    </a:moveTo>
                    <a:cubicBezTo>
                      <a:pt x="0" y="5"/>
                      <a:pt x="9" y="7"/>
                      <a:pt x="11" y="9"/>
                    </a:cubicBezTo>
                    <a:cubicBezTo>
                      <a:pt x="13" y="10"/>
                      <a:pt x="16" y="13"/>
                      <a:pt x="16" y="13"/>
                    </a:cubicBezTo>
                    <a:cubicBezTo>
                      <a:pt x="17" y="13"/>
                      <a:pt x="16" y="12"/>
                      <a:pt x="14" y="10"/>
                    </a:cubicBezTo>
                    <a:cubicBezTo>
                      <a:pt x="12" y="7"/>
                      <a:pt x="7" y="2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58" name="Freeform 130"/>
              <p:cNvSpPr>
                <a:spLocks/>
              </p:cNvSpPr>
              <p:nvPr/>
            </p:nvSpPr>
            <p:spPr bwMode="auto">
              <a:xfrm>
                <a:off x="2782" y="3071"/>
                <a:ext cx="83" cy="79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1 h 17"/>
                  <a:gd name="T4" fmla="*/ 17 w 18"/>
                  <a:gd name="T5" fmla="*/ 17 h 17"/>
                  <a:gd name="T6" fmla="*/ 18 w 18"/>
                  <a:gd name="T7" fmla="*/ 16 h 17"/>
                  <a:gd name="T8" fmla="*/ 0 w 18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4" y="5"/>
                      <a:pt x="11" y="17"/>
                      <a:pt x="17" y="17"/>
                    </a:cubicBezTo>
                    <a:cubicBezTo>
                      <a:pt x="17" y="17"/>
                      <a:pt x="18" y="17"/>
                      <a:pt x="18" y="16"/>
                    </a:cubicBezTo>
                    <a:cubicBezTo>
                      <a:pt x="16" y="13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59" name="Freeform 131"/>
              <p:cNvSpPr>
                <a:spLocks/>
              </p:cNvSpPr>
              <p:nvPr/>
            </p:nvSpPr>
            <p:spPr bwMode="auto">
              <a:xfrm>
                <a:off x="3248" y="2730"/>
                <a:ext cx="239" cy="201"/>
              </a:xfrm>
              <a:custGeom>
                <a:avLst/>
                <a:gdLst>
                  <a:gd name="T0" fmla="*/ 5 w 52"/>
                  <a:gd name="T1" fmla="*/ 0 h 43"/>
                  <a:gd name="T2" fmla="*/ 3 w 52"/>
                  <a:gd name="T3" fmla="*/ 2 h 43"/>
                  <a:gd name="T4" fmla="*/ 2 w 52"/>
                  <a:gd name="T5" fmla="*/ 1 h 43"/>
                  <a:gd name="T6" fmla="*/ 1 w 52"/>
                  <a:gd name="T7" fmla="*/ 1 h 43"/>
                  <a:gd name="T8" fmla="*/ 0 w 52"/>
                  <a:gd name="T9" fmla="*/ 2 h 43"/>
                  <a:gd name="T10" fmla="*/ 13 w 52"/>
                  <a:gd name="T11" fmla="*/ 15 h 43"/>
                  <a:gd name="T12" fmla="*/ 20 w 52"/>
                  <a:gd name="T13" fmla="*/ 16 h 43"/>
                  <a:gd name="T14" fmla="*/ 42 w 52"/>
                  <a:gd name="T15" fmla="*/ 36 h 43"/>
                  <a:gd name="T16" fmla="*/ 46 w 52"/>
                  <a:gd name="T17" fmla="*/ 43 h 43"/>
                  <a:gd name="T18" fmla="*/ 47 w 52"/>
                  <a:gd name="T19" fmla="*/ 43 h 43"/>
                  <a:gd name="T20" fmla="*/ 48 w 52"/>
                  <a:gd name="T21" fmla="*/ 43 h 43"/>
                  <a:gd name="T22" fmla="*/ 50 w 52"/>
                  <a:gd name="T23" fmla="*/ 43 h 43"/>
                  <a:gd name="T24" fmla="*/ 52 w 52"/>
                  <a:gd name="T25" fmla="*/ 42 h 43"/>
                  <a:gd name="T26" fmla="*/ 5 w 52"/>
                  <a:gd name="T2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43">
                    <a:moveTo>
                      <a:pt x="5" y="0"/>
                    </a:moveTo>
                    <a:cubicBezTo>
                      <a:pt x="5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7" y="3"/>
                      <a:pt x="11" y="7"/>
                      <a:pt x="13" y="15"/>
                    </a:cubicBezTo>
                    <a:cubicBezTo>
                      <a:pt x="15" y="15"/>
                      <a:pt x="18" y="15"/>
                      <a:pt x="20" y="16"/>
                    </a:cubicBezTo>
                    <a:cubicBezTo>
                      <a:pt x="21" y="23"/>
                      <a:pt x="36" y="28"/>
                      <a:pt x="42" y="36"/>
                    </a:cubicBezTo>
                    <a:cubicBezTo>
                      <a:pt x="45" y="38"/>
                      <a:pt x="41" y="40"/>
                      <a:pt x="46" y="43"/>
                    </a:cubicBezTo>
                    <a:cubicBezTo>
                      <a:pt x="46" y="43"/>
                      <a:pt x="46" y="43"/>
                      <a:pt x="47" y="43"/>
                    </a:cubicBezTo>
                    <a:cubicBezTo>
                      <a:pt x="47" y="43"/>
                      <a:pt x="48" y="43"/>
                      <a:pt x="48" y="43"/>
                    </a:cubicBezTo>
                    <a:cubicBezTo>
                      <a:pt x="49" y="43"/>
                      <a:pt x="50" y="43"/>
                      <a:pt x="50" y="43"/>
                    </a:cubicBezTo>
                    <a:cubicBezTo>
                      <a:pt x="51" y="43"/>
                      <a:pt x="52" y="43"/>
                      <a:pt x="52" y="42"/>
                    </a:cubicBezTo>
                    <a:cubicBezTo>
                      <a:pt x="40" y="30"/>
                      <a:pt x="17" y="13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60" name="Freeform 132"/>
              <p:cNvSpPr>
                <a:spLocks/>
              </p:cNvSpPr>
              <p:nvPr/>
            </p:nvSpPr>
            <p:spPr bwMode="auto">
              <a:xfrm>
                <a:off x="3478" y="2987"/>
                <a:ext cx="23" cy="23"/>
              </a:xfrm>
              <a:custGeom>
                <a:avLst/>
                <a:gdLst>
                  <a:gd name="T0" fmla="*/ 0 w 5"/>
                  <a:gd name="T1" fmla="*/ 0 h 5"/>
                  <a:gd name="T2" fmla="*/ 1 w 5"/>
                  <a:gd name="T3" fmla="*/ 2 h 5"/>
                  <a:gd name="T4" fmla="*/ 3 w 5"/>
                  <a:gd name="T5" fmla="*/ 5 h 5"/>
                  <a:gd name="T6" fmla="*/ 3 w 5"/>
                  <a:gd name="T7" fmla="*/ 3 h 5"/>
                  <a:gd name="T8" fmla="*/ 0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2" y="3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3"/>
                    </a:cubicBezTo>
                    <a:cubicBezTo>
                      <a:pt x="5" y="2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61" name="Freeform 133"/>
              <p:cNvSpPr>
                <a:spLocks/>
              </p:cNvSpPr>
              <p:nvPr/>
            </p:nvSpPr>
            <p:spPr bwMode="auto">
              <a:xfrm>
                <a:off x="3533" y="3085"/>
                <a:ext cx="42" cy="23"/>
              </a:xfrm>
              <a:custGeom>
                <a:avLst/>
                <a:gdLst>
                  <a:gd name="T0" fmla="*/ 5 w 9"/>
                  <a:gd name="T1" fmla="*/ 0 h 5"/>
                  <a:gd name="T2" fmla="*/ 3 w 9"/>
                  <a:gd name="T3" fmla="*/ 1 h 5"/>
                  <a:gd name="T4" fmla="*/ 2 w 9"/>
                  <a:gd name="T5" fmla="*/ 1 h 5"/>
                  <a:gd name="T6" fmla="*/ 1 w 9"/>
                  <a:gd name="T7" fmla="*/ 0 h 5"/>
                  <a:gd name="T8" fmla="*/ 1 w 9"/>
                  <a:gd name="T9" fmla="*/ 2 h 5"/>
                  <a:gd name="T10" fmla="*/ 1 w 9"/>
                  <a:gd name="T11" fmla="*/ 2 h 5"/>
                  <a:gd name="T12" fmla="*/ 5 w 9"/>
                  <a:gd name="T13" fmla="*/ 3 h 5"/>
                  <a:gd name="T14" fmla="*/ 8 w 9"/>
                  <a:gd name="T15" fmla="*/ 5 h 5"/>
                  <a:gd name="T16" fmla="*/ 9 w 9"/>
                  <a:gd name="T17" fmla="*/ 4 h 5"/>
                  <a:gd name="T18" fmla="*/ 5 w 9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5">
                    <a:moveTo>
                      <a:pt x="5" y="0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3"/>
                      <a:pt x="5" y="3"/>
                    </a:cubicBezTo>
                    <a:cubicBezTo>
                      <a:pt x="6" y="4"/>
                      <a:pt x="7" y="5"/>
                      <a:pt x="8" y="5"/>
                    </a:cubicBezTo>
                    <a:cubicBezTo>
                      <a:pt x="8" y="5"/>
                      <a:pt x="9" y="5"/>
                      <a:pt x="9" y="4"/>
                    </a:cubicBezTo>
                    <a:cubicBezTo>
                      <a:pt x="8" y="3"/>
                      <a:pt x="6" y="1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62" name="Freeform 134"/>
              <p:cNvSpPr>
                <a:spLocks/>
              </p:cNvSpPr>
              <p:nvPr/>
            </p:nvSpPr>
            <p:spPr bwMode="auto">
              <a:xfrm>
                <a:off x="643" y="2842"/>
                <a:ext cx="28" cy="24"/>
              </a:xfrm>
              <a:custGeom>
                <a:avLst/>
                <a:gdLst>
                  <a:gd name="T0" fmla="*/ 1 w 6"/>
                  <a:gd name="T1" fmla="*/ 0 h 5"/>
                  <a:gd name="T2" fmla="*/ 0 w 6"/>
                  <a:gd name="T3" fmla="*/ 0 h 5"/>
                  <a:gd name="T4" fmla="*/ 5 w 6"/>
                  <a:gd name="T5" fmla="*/ 5 h 5"/>
                  <a:gd name="T6" fmla="*/ 6 w 6"/>
                  <a:gd name="T7" fmla="*/ 5 h 5"/>
                  <a:gd name="T8" fmla="*/ 1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4"/>
                      <a:pt x="3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63" name="Freeform 135"/>
              <p:cNvSpPr>
                <a:spLocks/>
              </p:cNvSpPr>
              <p:nvPr/>
            </p:nvSpPr>
            <p:spPr bwMode="auto">
              <a:xfrm>
                <a:off x="818" y="2954"/>
                <a:ext cx="46" cy="42"/>
              </a:xfrm>
              <a:custGeom>
                <a:avLst/>
                <a:gdLst>
                  <a:gd name="T0" fmla="*/ 1 w 10"/>
                  <a:gd name="T1" fmla="*/ 0 h 9"/>
                  <a:gd name="T2" fmla="*/ 0 w 10"/>
                  <a:gd name="T3" fmla="*/ 0 h 9"/>
                  <a:gd name="T4" fmla="*/ 10 w 10"/>
                  <a:gd name="T5" fmla="*/ 9 h 9"/>
                  <a:gd name="T6" fmla="*/ 10 w 10"/>
                  <a:gd name="T7" fmla="*/ 9 h 9"/>
                  <a:gd name="T8" fmla="*/ 1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3"/>
                      <a:pt x="7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7" y="7"/>
                      <a:pt x="4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64" name="Freeform 136"/>
              <p:cNvSpPr>
                <a:spLocks/>
              </p:cNvSpPr>
              <p:nvPr/>
            </p:nvSpPr>
            <p:spPr bwMode="auto">
              <a:xfrm>
                <a:off x="745" y="2884"/>
                <a:ext cx="36" cy="33"/>
              </a:xfrm>
              <a:custGeom>
                <a:avLst/>
                <a:gdLst>
                  <a:gd name="T0" fmla="*/ 1 w 8"/>
                  <a:gd name="T1" fmla="*/ 0 h 7"/>
                  <a:gd name="T2" fmla="*/ 0 w 8"/>
                  <a:gd name="T3" fmla="*/ 0 h 7"/>
                  <a:gd name="T4" fmla="*/ 8 w 8"/>
                  <a:gd name="T5" fmla="*/ 7 h 7"/>
                  <a:gd name="T6" fmla="*/ 8 w 8"/>
                  <a:gd name="T7" fmla="*/ 6 h 7"/>
                  <a:gd name="T8" fmla="*/ 1 w 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3" y="1"/>
                      <a:pt x="5" y="7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6" y="5"/>
                      <a:pt x="3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65" name="Freeform 137"/>
              <p:cNvSpPr>
                <a:spLocks/>
              </p:cNvSpPr>
              <p:nvPr/>
            </p:nvSpPr>
            <p:spPr bwMode="auto">
              <a:xfrm>
                <a:off x="864" y="2908"/>
                <a:ext cx="47" cy="3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8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3" y="2"/>
                      <a:pt x="7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6" y="4"/>
                      <a:pt x="5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66" name="Freeform 138"/>
              <p:cNvSpPr>
                <a:spLocks/>
              </p:cNvSpPr>
              <p:nvPr/>
            </p:nvSpPr>
            <p:spPr bwMode="auto">
              <a:xfrm>
                <a:off x="791" y="2833"/>
                <a:ext cx="32" cy="23"/>
              </a:xfrm>
              <a:custGeom>
                <a:avLst/>
                <a:gdLst>
                  <a:gd name="T0" fmla="*/ 1 w 7"/>
                  <a:gd name="T1" fmla="*/ 0 h 5"/>
                  <a:gd name="T2" fmla="*/ 0 w 7"/>
                  <a:gd name="T3" fmla="*/ 1 h 5"/>
                  <a:gd name="T4" fmla="*/ 5 w 7"/>
                  <a:gd name="T5" fmla="*/ 5 h 5"/>
                  <a:gd name="T6" fmla="*/ 7 w 7"/>
                  <a:gd name="T7" fmla="*/ 3 h 5"/>
                  <a:gd name="T8" fmla="*/ 1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2" y="2"/>
                      <a:pt x="3" y="5"/>
                      <a:pt x="5" y="5"/>
                    </a:cubicBezTo>
                    <a:cubicBezTo>
                      <a:pt x="5" y="5"/>
                      <a:pt x="6" y="4"/>
                      <a:pt x="7" y="3"/>
                    </a:cubicBezTo>
                    <a:cubicBezTo>
                      <a:pt x="5" y="1"/>
                      <a:pt x="3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67" name="Freeform 139"/>
              <p:cNvSpPr>
                <a:spLocks/>
              </p:cNvSpPr>
              <p:nvPr/>
            </p:nvSpPr>
            <p:spPr bwMode="auto">
              <a:xfrm>
                <a:off x="957" y="2987"/>
                <a:ext cx="23" cy="23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0 h 5"/>
                  <a:gd name="T4" fmla="*/ 4 w 5"/>
                  <a:gd name="T5" fmla="*/ 5 h 5"/>
                  <a:gd name="T6" fmla="*/ 5 w 5"/>
                  <a:gd name="T7" fmla="*/ 4 h 5"/>
                  <a:gd name="T8" fmla="*/ 1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5"/>
                      <a:pt x="4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4" y="3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68" name="Freeform 140"/>
              <p:cNvSpPr>
                <a:spLocks/>
              </p:cNvSpPr>
              <p:nvPr/>
            </p:nvSpPr>
            <p:spPr bwMode="auto">
              <a:xfrm>
                <a:off x="980" y="2917"/>
                <a:ext cx="69" cy="51"/>
              </a:xfrm>
              <a:custGeom>
                <a:avLst/>
                <a:gdLst>
                  <a:gd name="T0" fmla="*/ 3 w 15"/>
                  <a:gd name="T1" fmla="*/ 0 h 11"/>
                  <a:gd name="T2" fmla="*/ 15 w 15"/>
                  <a:gd name="T3" fmla="*/ 11 h 11"/>
                  <a:gd name="T4" fmla="*/ 3 w 15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1">
                    <a:moveTo>
                      <a:pt x="3" y="0"/>
                    </a:moveTo>
                    <a:cubicBezTo>
                      <a:pt x="0" y="5"/>
                      <a:pt x="10" y="10"/>
                      <a:pt x="15" y="11"/>
                    </a:cubicBezTo>
                    <a:cubicBezTo>
                      <a:pt x="11" y="6"/>
                      <a:pt x="8" y="5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69" name="Freeform 141"/>
              <p:cNvSpPr>
                <a:spLocks/>
              </p:cNvSpPr>
              <p:nvPr/>
            </p:nvSpPr>
            <p:spPr bwMode="auto">
              <a:xfrm>
                <a:off x="915" y="2847"/>
                <a:ext cx="69" cy="61"/>
              </a:xfrm>
              <a:custGeom>
                <a:avLst/>
                <a:gdLst>
                  <a:gd name="T0" fmla="*/ 2 w 15"/>
                  <a:gd name="T1" fmla="*/ 0 h 13"/>
                  <a:gd name="T2" fmla="*/ 0 w 15"/>
                  <a:gd name="T3" fmla="*/ 0 h 13"/>
                  <a:gd name="T4" fmla="*/ 15 w 15"/>
                  <a:gd name="T5" fmla="*/ 13 h 13"/>
                  <a:gd name="T6" fmla="*/ 15 w 15"/>
                  <a:gd name="T7" fmla="*/ 13 h 13"/>
                  <a:gd name="T8" fmla="*/ 2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4" y="5"/>
                      <a:pt x="9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0" y="12"/>
                      <a:pt x="8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70" name="Freeform 142"/>
              <p:cNvSpPr>
                <a:spLocks/>
              </p:cNvSpPr>
              <p:nvPr/>
            </p:nvSpPr>
            <p:spPr bwMode="auto">
              <a:xfrm>
                <a:off x="1049" y="2908"/>
                <a:ext cx="97" cy="84"/>
              </a:xfrm>
              <a:custGeom>
                <a:avLst/>
                <a:gdLst>
                  <a:gd name="T0" fmla="*/ 1 w 21"/>
                  <a:gd name="T1" fmla="*/ 0 h 18"/>
                  <a:gd name="T2" fmla="*/ 0 w 21"/>
                  <a:gd name="T3" fmla="*/ 0 h 18"/>
                  <a:gd name="T4" fmla="*/ 21 w 21"/>
                  <a:gd name="T5" fmla="*/ 18 h 18"/>
                  <a:gd name="T6" fmla="*/ 1 w 21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8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9" y="6"/>
                      <a:pt x="14" y="15"/>
                      <a:pt x="21" y="18"/>
                    </a:cubicBezTo>
                    <a:cubicBezTo>
                      <a:pt x="18" y="12"/>
                      <a:pt x="8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71" name="Freeform 143"/>
              <p:cNvSpPr>
                <a:spLocks/>
              </p:cNvSpPr>
              <p:nvPr/>
            </p:nvSpPr>
            <p:spPr bwMode="auto">
              <a:xfrm>
                <a:off x="1076" y="2842"/>
                <a:ext cx="33" cy="24"/>
              </a:xfrm>
              <a:custGeom>
                <a:avLst/>
                <a:gdLst>
                  <a:gd name="T0" fmla="*/ 0 w 7"/>
                  <a:gd name="T1" fmla="*/ 0 h 5"/>
                  <a:gd name="T2" fmla="*/ 5 w 7"/>
                  <a:gd name="T3" fmla="*/ 5 h 5"/>
                  <a:gd name="T4" fmla="*/ 0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cubicBezTo>
                      <a:pt x="3" y="4"/>
                      <a:pt x="5" y="5"/>
                      <a:pt x="5" y="5"/>
                    </a:cubicBezTo>
                    <a:cubicBezTo>
                      <a:pt x="7" y="5"/>
                      <a:pt x="5" y="2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72" name="Freeform 144"/>
              <p:cNvSpPr>
                <a:spLocks/>
              </p:cNvSpPr>
              <p:nvPr/>
            </p:nvSpPr>
            <p:spPr bwMode="auto">
              <a:xfrm>
                <a:off x="970" y="2679"/>
                <a:ext cx="88" cy="89"/>
              </a:xfrm>
              <a:custGeom>
                <a:avLst/>
                <a:gdLst>
                  <a:gd name="T0" fmla="*/ 2 w 19"/>
                  <a:gd name="T1" fmla="*/ 0 h 19"/>
                  <a:gd name="T2" fmla="*/ 1 w 19"/>
                  <a:gd name="T3" fmla="*/ 0 h 19"/>
                  <a:gd name="T4" fmla="*/ 3 w 19"/>
                  <a:gd name="T5" fmla="*/ 7 h 19"/>
                  <a:gd name="T6" fmla="*/ 0 w 19"/>
                  <a:gd name="T7" fmla="*/ 6 h 19"/>
                  <a:gd name="T8" fmla="*/ 15 w 19"/>
                  <a:gd name="T9" fmla="*/ 19 h 19"/>
                  <a:gd name="T10" fmla="*/ 7 w 19"/>
                  <a:gd name="T11" fmla="*/ 9 h 19"/>
                  <a:gd name="T12" fmla="*/ 10 w 19"/>
                  <a:gd name="T13" fmla="*/ 6 h 19"/>
                  <a:gd name="T14" fmla="*/ 2 w 1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9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5" y="3"/>
                      <a:pt x="6" y="7"/>
                      <a:pt x="3" y="7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5" y="10"/>
                      <a:pt x="10" y="18"/>
                      <a:pt x="15" y="19"/>
                    </a:cubicBezTo>
                    <a:cubicBezTo>
                      <a:pt x="19" y="15"/>
                      <a:pt x="9" y="10"/>
                      <a:pt x="7" y="9"/>
                    </a:cubicBezTo>
                    <a:cubicBezTo>
                      <a:pt x="8" y="8"/>
                      <a:pt x="9" y="7"/>
                      <a:pt x="10" y="6"/>
                    </a:cubicBezTo>
                    <a:cubicBezTo>
                      <a:pt x="7" y="5"/>
                      <a:pt x="5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73" name="Freeform 145"/>
              <p:cNvSpPr>
                <a:spLocks/>
              </p:cNvSpPr>
              <p:nvPr/>
            </p:nvSpPr>
            <p:spPr bwMode="auto">
              <a:xfrm>
                <a:off x="-67" y="1668"/>
                <a:ext cx="33" cy="14"/>
              </a:xfrm>
              <a:custGeom>
                <a:avLst/>
                <a:gdLst>
                  <a:gd name="T0" fmla="*/ 2 w 7"/>
                  <a:gd name="T1" fmla="*/ 0 h 3"/>
                  <a:gd name="T2" fmla="*/ 7 w 7"/>
                  <a:gd name="T3" fmla="*/ 3 h 3"/>
                  <a:gd name="T4" fmla="*/ 2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2" y="0"/>
                    </a:moveTo>
                    <a:cubicBezTo>
                      <a:pt x="0" y="0"/>
                      <a:pt x="0" y="3"/>
                      <a:pt x="7" y="3"/>
                    </a:cubicBezTo>
                    <a:cubicBezTo>
                      <a:pt x="5" y="1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74" name="Freeform 146"/>
              <p:cNvSpPr>
                <a:spLocks/>
              </p:cNvSpPr>
              <p:nvPr/>
            </p:nvSpPr>
            <p:spPr bwMode="auto">
              <a:xfrm>
                <a:off x="1021" y="2716"/>
                <a:ext cx="28" cy="19"/>
              </a:xfrm>
              <a:custGeom>
                <a:avLst/>
                <a:gdLst>
                  <a:gd name="T0" fmla="*/ 1 w 6"/>
                  <a:gd name="T1" fmla="*/ 0 h 4"/>
                  <a:gd name="T2" fmla="*/ 0 w 6"/>
                  <a:gd name="T3" fmla="*/ 1 h 4"/>
                  <a:gd name="T4" fmla="*/ 5 w 6"/>
                  <a:gd name="T5" fmla="*/ 4 h 4"/>
                  <a:gd name="T6" fmla="*/ 6 w 6"/>
                  <a:gd name="T7" fmla="*/ 3 h 4"/>
                  <a:gd name="T8" fmla="*/ 1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3" y="4"/>
                      <a:pt x="5" y="4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4" y="2"/>
                      <a:pt x="3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75" name="Freeform 147"/>
              <p:cNvSpPr>
                <a:spLocks/>
              </p:cNvSpPr>
              <p:nvPr/>
            </p:nvSpPr>
            <p:spPr bwMode="auto">
              <a:xfrm>
                <a:off x="3229" y="4875"/>
                <a:ext cx="148" cy="130"/>
              </a:xfrm>
              <a:custGeom>
                <a:avLst/>
                <a:gdLst>
                  <a:gd name="T0" fmla="*/ 0 w 32"/>
                  <a:gd name="T1" fmla="*/ 0 h 28"/>
                  <a:gd name="T2" fmla="*/ 32 w 32"/>
                  <a:gd name="T3" fmla="*/ 28 h 28"/>
                  <a:gd name="T4" fmla="*/ 0 w 32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8">
                    <a:moveTo>
                      <a:pt x="0" y="0"/>
                    </a:moveTo>
                    <a:cubicBezTo>
                      <a:pt x="11" y="11"/>
                      <a:pt x="22" y="22"/>
                      <a:pt x="32" y="28"/>
                    </a:cubicBezTo>
                    <a:cubicBezTo>
                      <a:pt x="25" y="20"/>
                      <a:pt x="11" y="4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76" name="Freeform 148"/>
              <p:cNvSpPr>
                <a:spLocks/>
              </p:cNvSpPr>
              <p:nvPr/>
            </p:nvSpPr>
            <p:spPr bwMode="auto">
              <a:xfrm>
                <a:off x="3165" y="4814"/>
                <a:ext cx="46" cy="33"/>
              </a:xfrm>
              <a:custGeom>
                <a:avLst/>
                <a:gdLst>
                  <a:gd name="T0" fmla="*/ 1 w 10"/>
                  <a:gd name="T1" fmla="*/ 0 h 7"/>
                  <a:gd name="T2" fmla="*/ 0 w 10"/>
                  <a:gd name="T3" fmla="*/ 0 h 7"/>
                  <a:gd name="T4" fmla="*/ 9 w 10"/>
                  <a:gd name="T5" fmla="*/ 7 h 7"/>
                  <a:gd name="T6" fmla="*/ 10 w 10"/>
                  <a:gd name="T7" fmla="*/ 7 h 7"/>
                  <a:gd name="T8" fmla="*/ 1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3" y="1"/>
                      <a:pt x="6" y="7"/>
                      <a:pt x="9" y="7"/>
                    </a:cubicBezTo>
                    <a:cubicBezTo>
                      <a:pt x="9" y="7"/>
                      <a:pt x="10" y="7"/>
                      <a:pt x="10" y="7"/>
                    </a:cubicBezTo>
                    <a:cubicBezTo>
                      <a:pt x="7" y="5"/>
                      <a:pt x="4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77" name="Freeform 149"/>
              <p:cNvSpPr>
                <a:spLocks/>
              </p:cNvSpPr>
              <p:nvPr/>
            </p:nvSpPr>
            <p:spPr bwMode="auto">
              <a:xfrm>
                <a:off x="929" y="2614"/>
                <a:ext cx="83" cy="42"/>
              </a:xfrm>
              <a:custGeom>
                <a:avLst/>
                <a:gdLst>
                  <a:gd name="T0" fmla="*/ 3 w 18"/>
                  <a:gd name="T1" fmla="*/ 0 h 9"/>
                  <a:gd name="T2" fmla="*/ 11 w 18"/>
                  <a:gd name="T3" fmla="*/ 9 h 9"/>
                  <a:gd name="T4" fmla="*/ 11 w 18"/>
                  <a:gd name="T5" fmla="*/ 9 h 9"/>
                  <a:gd name="T6" fmla="*/ 11 w 18"/>
                  <a:gd name="T7" fmla="*/ 6 h 9"/>
                  <a:gd name="T8" fmla="*/ 14 w 18"/>
                  <a:gd name="T9" fmla="*/ 8 h 9"/>
                  <a:gd name="T10" fmla="*/ 18 w 18"/>
                  <a:gd name="T11" fmla="*/ 9 h 9"/>
                  <a:gd name="T12" fmla="*/ 18 w 18"/>
                  <a:gd name="T13" fmla="*/ 9 h 9"/>
                  <a:gd name="T14" fmla="*/ 11 w 18"/>
                  <a:gd name="T15" fmla="*/ 2 h 9"/>
                  <a:gd name="T16" fmla="*/ 9 w 18"/>
                  <a:gd name="T17" fmla="*/ 3 h 9"/>
                  <a:gd name="T18" fmla="*/ 8 w 18"/>
                  <a:gd name="T19" fmla="*/ 2 h 9"/>
                  <a:gd name="T20" fmla="*/ 6 w 18"/>
                  <a:gd name="T21" fmla="*/ 1 h 9"/>
                  <a:gd name="T22" fmla="*/ 5 w 18"/>
                  <a:gd name="T23" fmla="*/ 2 h 9"/>
                  <a:gd name="T24" fmla="*/ 6 w 18"/>
                  <a:gd name="T25" fmla="*/ 4 h 9"/>
                  <a:gd name="T26" fmla="*/ 3 w 18"/>
                  <a:gd name="T2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9">
                    <a:moveTo>
                      <a:pt x="3" y="0"/>
                    </a:moveTo>
                    <a:cubicBezTo>
                      <a:pt x="0" y="2"/>
                      <a:pt x="8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7"/>
                      <a:pt x="10" y="6"/>
                      <a:pt x="11" y="6"/>
                    </a:cubicBezTo>
                    <a:cubicBezTo>
                      <a:pt x="11" y="6"/>
                      <a:pt x="13" y="7"/>
                      <a:pt x="14" y="8"/>
                    </a:cubicBezTo>
                    <a:cubicBezTo>
                      <a:pt x="16" y="8"/>
                      <a:pt x="17" y="9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6" y="7"/>
                      <a:pt x="13" y="4"/>
                      <a:pt x="11" y="2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3"/>
                      <a:pt x="8" y="3"/>
                      <a:pt x="8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6" y="1"/>
                      <a:pt x="6" y="1"/>
                      <a:pt x="5" y="2"/>
                    </a:cubicBezTo>
                    <a:cubicBezTo>
                      <a:pt x="6" y="3"/>
                      <a:pt x="7" y="4"/>
                      <a:pt x="6" y="4"/>
                    </a:cubicBezTo>
                    <a:cubicBezTo>
                      <a:pt x="6" y="4"/>
                      <a:pt x="4" y="2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78" name="Freeform 150"/>
              <p:cNvSpPr>
                <a:spLocks/>
              </p:cNvSpPr>
              <p:nvPr/>
            </p:nvSpPr>
            <p:spPr bwMode="auto">
              <a:xfrm>
                <a:off x="1035" y="2684"/>
                <a:ext cx="28" cy="23"/>
              </a:xfrm>
              <a:custGeom>
                <a:avLst/>
                <a:gdLst>
                  <a:gd name="T0" fmla="*/ 1 w 6"/>
                  <a:gd name="T1" fmla="*/ 0 h 5"/>
                  <a:gd name="T2" fmla="*/ 0 w 6"/>
                  <a:gd name="T3" fmla="*/ 0 h 5"/>
                  <a:gd name="T4" fmla="*/ 5 w 6"/>
                  <a:gd name="T5" fmla="*/ 5 h 5"/>
                  <a:gd name="T6" fmla="*/ 6 w 6"/>
                  <a:gd name="T7" fmla="*/ 4 h 5"/>
                  <a:gd name="T8" fmla="*/ 1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2" y="1"/>
                      <a:pt x="3" y="5"/>
                      <a:pt x="5" y="5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4" y="3"/>
                      <a:pt x="3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79" name="Freeform 151"/>
              <p:cNvSpPr>
                <a:spLocks/>
              </p:cNvSpPr>
              <p:nvPr/>
            </p:nvSpPr>
            <p:spPr bwMode="auto">
              <a:xfrm>
                <a:off x="2976" y="4558"/>
                <a:ext cx="55" cy="46"/>
              </a:xfrm>
              <a:custGeom>
                <a:avLst/>
                <a:gdLst>
                  <a:gd name="T0" fmla="*/ 1 w 12"/>
                  <a:gd name="T1" fmla="*/ 0 h 10"/>
                  <a:gd name="T2" fmla="*/ 0 w 12"/>
                  <a:gd name="T3" fmla="*/ 0 h 10"/>
                  <a:gd name="T4" fmla="*/ 11 w 12"/>
                  <a:gd name="T5" fmla="*/ 10 h 10"/>
                  <a:gd name="T6" fmla="*/ 12 w 12"/>
                  <a:gd name="T7" fmla="*/ 10 h 10"/>
                  <a:gd name="T8" fmla="*/ 1 w 1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4"/>
                      <a:pt x="9" y="10"/>
                      <a:pt x="11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7" y="6"/>
                      <a:pt x="6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80" name="Freeform 152"/>
              <p:cNvSpPr>
                <a:spLocks/>
              </p:cNvSpPr>
              <p:nvPr/>
            </p:nvSpPr>
            <p:spPr bwMode="auto">
              <a:xfrm>
                <a:off x="1072" y="2651"/>
                <a:ext cx="28" cy="33"/>
              </a:xfrm>
              <a:custGeom>
                <a:avLst/>
                <a:gdLst>
                  <a:gd name="T0" fmla="*/ 2 w 6"/>
                  <a:gd name="T1" fmla="*/ 0 h 7"/>
                  <a:gd name="T2" fmla="*/ 0 w 6"/>
                  <a:gd name="T3" fmla="*/ 1 h 7"/>
                  <a:gd name="T4" fmla="*/ 5 w 6"/>
                  <a:gd name="T5" fmla="*/ 7 h 7"/>
                  <a:gd name="T6" fmla="*/ 6 w 6"/>
                  <a:gd name="T7" fmla="*/ 4 h 7"/>
                  <a:gd name="T8" fmla="*/ 5 w 6"/>
                  <a:gd name="T9" fmla="*/ 5 h 7"/>
                  <a:gd name="T10" fmla="*/ 4 w 6"/>
                  <a:gd name="T11" fmla="*/ 3 h 7"/>
                  <a:gd name="T12" fmla="*/ 2 w 6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3" y="7"/>
                      <a:pt x="5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81" name="Freeform 153"/>
              <p:cNvSpPr>
                <a:spLocks/>
              </p:cNvSpPr>
              <p:nvPr/>
            </p:nvSpPr>
            <p:spPr bwMode="auto">
              <a:xfrm>
                <a:off x="1155" y="2740"/>
                <a:ext cx="23" cy="18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5 w 5"/>
                  <a:gd name="T5" fmla="*/ 4 h 4"/>
                  <a:gd name="T6" fmla="*/ 5 w 5"/>
                  <a:gd name="T7" fmla="*/ 2 h 4"/>
                  <a:gd name="T8" fmla="*/ 3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0" y="1"/>
                      <a:pt x="2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4" y="1"/>
                      <a:pt x="4" y="1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82" name="Freeform 154"/>
              <p:cNvSpPr>
                <a:spLocks/>
              </p:cNvSpPr>
              <p:nvPr/>
            </p:nvSpPr>
            <p:spPr bwMode="auto">
              <a:xfrm>
                <a:off x="1242" y="2805"/>
                <a:ext cx="42" cy="37"/>
              </a:xfrm>
              <a:custGeom>
                <a:avLst/>
                <a:gdLst>
                  <a:gd name="T0" fmla="*/ 0 w 9"/>
                  <a:gd name="T1" fmla="*/ 0 h 8"/>
                  <a:gd name="T2" fmla="*/ 0 w 9"/>
                  <a:gd name="T3" fmla="*/ 0 h 8"/>
                  <a:gd name="T4" fmla="*/ 6 w 9"/>
                  <a:gd name="T5" fmla="*/ 8 h 8"/>
                  <a:gd name="T6" fmla="*/ 7 w 9"/>
                  <a:gd name="T7" fmla="*/ 8 h 8"/>
                  <a:gd name="T8" fmla="*/ 9 w 9"/>
                  <a:gd name="T9" fmla="*/ 5 h 8"/>
                  <a:gd name="T10" fmla="*/ 0 w 9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2"/>
                      <a:pt x="3" y="8"/>
                      <a:pt x="6" y="8"/>
                    </a:cubicBezTo>
                    <a:cubicBezTo>
                      <a:pt x="6" y="8"/>
                      <a:pt x="6" y="8"/>
                      <a:pt x="7" y="8"/>
                    </a:cubicBezTo>
                    <a:cubicBezTo>
                      <a:pt x="5" y="6"/>
                      <a:pt x="8" y="7"/>
                      <a:pt x="9" y="5"/>
                    </a:cubicBezTo>
                    <a:cubicBezTo>
                      <a:pt x="6" y="2"/>
                      <a:pt x="3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83" name="Freeform 155"/>
              <p:cNvSpPr>
                <a:spLocks/>
              </p:cNvSpPr>
              <p:nvPr/>
            </p:nvSpPr>
            <p:spPr bwMode="auto">
              <a:xfrm>
                <a:off x="1141" y="2712"/>
                <a:ext cx="28" cy="23"/>
              </a:xfrm>
              <a:custGeom>
                <a:avLst/>
                <a:gdLst>
                  <a:gd name="T0" fmla="*/ 1 w 6"/>
                  <a:gd name="T1" fmla="*/ 0 h 5"/>
                  <a:gd name="T2" fmla="*/ 0 w 6"/>
                  <a:gd name="T3" fmla="*/ 0 h 5"/>
                  <a:gd name="T4" fmla="*/ 5 w 6"/>
                  <a:gd name="T5" fmla="*/ 5 h 5"/>
                  <a:gd name="T6" fmla="*/ 6 w 6"/>
                  <a:gd name="T7" fmla="*/ 4 h 5"/>
                  <a:gd name="T8" fmla="*/ 1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3" y="5"/>
                      <a:pt x="5" y="5"/>
                    </a:cubicBezTo>
                    <a:cubicBezTo>
                      <a:pt x="5" y="5"/>
                      <a:pt x="6" y="4"/>
                      <a:pt x="6" y="4"/>
                    </a:cubicBezTo>
                    <a:cubicBezTo>
                      <a:pt x="4" y="3"/>
                      <a:pt x="3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84" name="Freeform 156"/>
              <p:cNvSpPr>
                <a:spLocks/>
              </p:cNvSpPr>
              <p:nvPr/>
            </p:nvSpPr>
            <p:spPr bwMode="auto">
              <a:xfrm>
                <a:off x="3639" y="4945"/>
                <a:ext cx="28" cy="23"/>
              </a:xfrm>
              <a:custGeom>
                <a:avLst/>
                <a:gdLst>
                  <a:gd name="T0" fmla="*/ 1 w 6"/>
                  <a:gd name="T1" fmla="*/ 0 h 5"/>
                  <a:gd name="T2" fmla="*/ 0 w 6"/>
                  <a:gd name="T3" fmla="*/ 0 h 5"/>
                  <a:gd name="T4" fmla="*/ 5 w 6"/>
                  <a:gd name="T5" fmla="*/ 5 h 5"/>
                  <a:gd name="T6" fmla="*/ 6 w 6"/>
                  <a:gd name="T7" fmla="*/ 4 h 5"/>
                  <a:gd name="T8" fmla="*/ 1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4" y="5"/>
                      <a:pt x="5" y="5"/>
                    </a:cubicBezTo>
                    <a:cubicBezTo>
                      <a:pt x="5" y="5"/>
                      <a:pt x="6" y="4"/>
                      <a:pt x="6" y="4"/>
                    </a:cubicBezTo>
                    <a:cubicBezTo>
                      <a:pt x="5" y="3"/>
                      <a:pt x="3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89" name="Freeform 157"/>
              <p:cNvSpPr>
                <a:spLocks/>
              </p:cNvSpPr>
              <p:nvPr/>
            </p:nvSpPr>
            <p:spPr bwMode="auto">
              <a:xfrm>
                <a:off x="3865" y="4777"/>
                <a:ext cx="19" cy="14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0 h 3"/>
                  <a:gd name="T4" fmla="*/ 3 w 4"/>
                  <a:gd name="T5" fmla="*/ 3 h 3"/>
                  <a:gd name="T6" fmla="*/ 3 w 4"/>
                  <a:gd name="T7" fmla="*/ 1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90" name="Rectangle 158"/>
              <p:cNvSpPr>
                <a:spLocks noChangeArrowheads="1"/>
              </p:cNvSpPr>
              <p:nvPr/>
            </p:nvSpPr>
            <p:spPr bwMode="auto">
              <a:xfrm>
                <a:off x="-7" y="1663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91" name="Freeform 159"/>
              <p:cNvSpPr>
                <a:spLocks/>
              </p:cNvSpPr>
              <p:nvPr/>
            </p:nvSpPr>
            <p:spPr bwMode="auto">
              <a:xfrm>
                <a:off x="-7" y="16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92" name="Freeform 160"/>
              <p:cNvSpPr>
                <a:spLocks/>
              </p:cNvSpPr>
              <p:nvPr/>
            </p:nvSpPr>
            <p:spPr bwMode="auto">
              <a:xfrm>
                <a:off x="-25" y="1654"/>
                <a:ext cx="18" cy="9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1 h 2"/>
                  <a:gd name="T4" fmla="*/ 4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93" name="Freeform 161"/>
              <p:cNvSpPr>
                <a:spLocks/>
              </p:cNvSpPr>
              <p:nvPr/>
            </p:nvSpPr>
            <p:spPr bwMode="auto">
              <a:xfrm>
                <a:off x="-103" y="1719"/>
                <a:ext cx="82" cy="75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1 h 16"/>
                  <a:gd name="T4" fmla="*/ 18 w 18"/>
                  <a:gd name="T5" fmla="*/ 16 h 16"/>
                  <a:gd name="T6" fmla="*/ 3 w 18"/>
                  <a:gd name="T7" fmla="*/ 3 h 16"/>
                  <a:gd name="T8" fmla="*/ 0 w 1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6" y="6"/>
                      <a:pt x="14" y="10"/>
                      <a:pt x="18" y="16"/>
                    </a:cubicBezTo>
                    <a:cubicBezTo>
                      <a:pt x="18" y="9"/>
                      <a:pt x="7" y="4"/>
                      <a:pt x="3" y="3"/>
                    </a:cubicBezTo>
                    <a:cubicBezTo>
                      <a:pt x="2" y="2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94" name="Freeform 162"/>
              <p:cNvSpPr>
                <a:spLocks/>
              </p:cNvSpPr>
              <p:nvPr/>
            </p:nvSpPr>
            <p:spPr bwMode="auto">
              <a:xfrm>
                <a:off x="4119" y="3653"/>
                <a:ext cx="18" cy="14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1 h 3"/>
                  <a:gd name="T4" fmla="*/ 4 w 4"/>
                  <a:gd name="T5" fmla="*/ 3 h 3"/>
                  <a:gd name="T6" fmla="*/ 4 w 4"/>
                  <a:gd name="T7" fmla="*/ 3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95" name="Freeform 163"/>
              <p:cNvSpPr>
                <a:spLocks/>
              </p:cNvSpPr>
              <p:nvPr/>
            </p:nvSpPr>
            <p:spPr bwMode="auto">
              <a:xfrm>
                <a:off x="4169" y="3705"/>
                <a:ext cx="102" cy="107"/>
              </a:xfrm>
              <a:custGeom>
                <a:avLst/>
                <a:gdLst>
                  <a:gd name="T0" fmla="*/ 0 w 22"/>
                  <a:gd name="T1" fmla="*/ 0 h 23"/>
                  <a:gd name="T2" fmla="*/ 20 w 22"/>
                  <a:gd name="T3" fmla="*/ 23 h 23"/>
                  <a:gd name="T4" fmla="*/ 11 w 22"/>
                  <a:gd name="T5" fmla="*/ 11 h 23"/>
                  <a:gd name="T6" fmla="*/ 0 w 22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3">
                    <a:moveTo>
                      <a:pt x="0" y="0"/>
                    </a:moveTo>
                    <a:cubicBezTo>
                      <a:pt x="5" y="7"/>
                      <a:pt x="12" y="15"/>
                      <a:pt x="20" y="23"/>
                    </a:cubicBezTo>
                    <a:cubicBezTo>
                      <a:pt x="22" y="18"/>
                      <a:pt x="13" y="12"/>
                      <a:pt x="11" y="11"/>
                    </a:cubicBezTo>
                    <a:cubicBezTo>
                      <a:pt x="7" y="7"/>
                      <a:pt x="4" y="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96" name="Freeform 164"/>
              <p:cNvSpPr>
                <a:spLocks/>
              </p:cNvSpPr>
              <p:nvPr/>
            </p:nvSpPr>
            <p:spPr bwMode="auto">
              <a:xfrm>
                <a:off x="4008" y="3588"/>
                <a:ext cx="28" cy="14"/>
              </a:xfrm>
              <a:custGeom>
                <a:avLst/>
                <a:gdLst>
                  <a:gd name="T0" fmla="*/ 2 w 6"/>
                  <a:gd name="T1" fmla="*/ 0 h 3"/>
                  <a:gd name="T2" fmla="*/ 0 w 6"/>
                  <a:gd name="T3" fmla="*/ 0 h 3"/>
                  <a:gd name="T4" fmla="*/ 4 w 6"/>
                  <a:gd name="T5" fmla="*/ 3 h 3"/>
                  <a:gd name="T6" fmla="*/ 6 w 6"/>
                  <a:gd name="T7" fmla="*/ 2 h 3"/>
                  <a:gd name="T8" fmla="*/ 2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2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6" y="2"/>
                    </a:cubicBezTo>
                    <a:cubicBezTo>
                      <a:pt x="5" y="1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97" name="Freeform 165"/>
              <p:cNvSpPr>
                <a:spLocks/>
              </p:cNvSpPr>
              <p:nvPr/>
            </p:nvSpPr>
            <p:spPr bwMode="auto">
              <a:xfrm>
                <a:off x="4105" y="3672"/>
                <a:ext cx="18" cy="19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2 h 4"/>
                  <a:gd name="T4" fmla="*/ 2 w 4"/>
                  <a:gd name="T5" fmla="*/ 4 h 4"/>
                  <a:gd name="T6" fmla="*/ 4 w 4"/>
                  <a:gd name="T7" fmla="*/ 2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3" y="2"/>
                      <a:pt x="2" y="1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98" name="Freeform 166"/>
              <p:cNvSpPr>
                <a:spLocks/>
              </p:cNvSpPr>
              <p:nvPr/>
            </p:nvSpPr>
            <p:spPr bwMode="auto">
              <a:xfrm>
                <a:off x="4354" y="3928"/>
                <a:ext cx="32" cy="24"/>
              </a:xfrm>
              <a:custGeom>
                <a:avLst/>
                <a:gdLst>
                  <a:gd name="T0" fmla="*/ 1 w 7"/>
                  <a:gd name="T1" fmla="*/ 0 h 5"/>
                  <a:gd name="T2" fmla="*/ 0 w 7"/>
                  <a:gd name="T3" fmla="*/ 0 h 5"/>
                  <a:gd name="T4" fmla="*/ 6 w 7"/>
                  <a:gd name="T5" fmla="*/ 5 h 5"/>
                  <a:gd name="T6" fmla="*/ 7 w 7"/>
                  <a:gd name="T7" fmla="*/ 5 h 5"/>
                  <a:gd name="T8" fmla="*/ 1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4" y="5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5" y="4"/>
                      <a:pt x="3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199" name="Freeform 167"/>
              <p:cNvSpPr>
                <a:spLocks/>
              </p:cNvSpPr>
              <p:nvPr/>
            </p:nvSpPr>
            <p:spPr bwMode="auto">
              <a:xfrm>
                <a:off x="4275" y="3863"/>
                <a:ext cx="28" cy="23"/>
              </a:xfrm>
              <a:custGeom>
                <a:avLst/>
                <a:gdLst>
                  <a:gd name="T0" fmla="*/ 1 w 6"/>
                  <a:gd name="T1" fmla="*/ 0 h 5"/>
                  <a:gd name="T2" fmla="*/ 0 w 6"/>
                  <a:gd name="T3" fmla="*/ 1 h 5"/>
                  <a:gd name="T4" fmla="*/ 5 w 6"/>
                  <a:gd name="T5" fmla="*/ 5 h 5"/>
                  <a:gd name="T6" fmla="*/ 6 w 6"/>
                  <a:gd name="T7" fmla="*/ 5 h 5"/>
                  <a:gd name="T8" fmla="*/ 1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3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4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00" name="Freeform 168"/>
              <p:cNvSpPr>
                <a:spLocks/>
              </p:cNvSpPr>
              <p:nvPr/>
            </p:nvSpPr>
            <p:spPr bwMode="auto">
              <a:xfrm>
                <a:off x="4317" y="3910"/>
                <a:ext cx="18" cy="14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2 h 3"/>
                  <a:gd name="T4" fmla="*/ 3 w 4"/>
                  <a:gd name="T5" fmla="*/ 3 h 3"/>
                  <a:gd name="T6" fmla="*/ 4 w 4"/>
                  <a:gd name="T7" fmla="*/ 3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01" name="Freeform 169"/>
              <p:cNvSpPr>
                <a:spLocks/>
              </p:cNvSpPr>
              <p:nvPr/>
            </p:nvSpPr>
            <p:spPr bwMode="auto">
              <a:xfrm>
                <a:off x="4455" y="4180"/>
                <a:ext cx="19" cy="14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1 h 3"/>
                  <a:gd name="T4" fmla="*/ 3 w 4"/>
                  <a:gd name="T5" fmla="*/ 3 h 3"/>
                  <a:gd name="T6" fmla="*/ 4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02" name="Freeform 170"/>
              <p:cNvSpPr>
                <a:spLocks/>
              </p:cNvSpPr>
              <p:nvPr/>
            </p:nvSpPr>
            <p:spPr bwMode="auto">
              <a:xfrm>
                <a:off x="4363" y="4152"/>
                <a:ext cx="23" cy="19"/>
              </a:xfrm>
              <a:custGeom>
                <a:avLst/>
                <a:gdLst>
                  <a:gd name="T0" fmla="*/ 2 w 5"/>
                  <a:gd name="T1" fmla="*/ 0 h 4"/>
                  <a:gd name="T2" fmla="*/ 0 w 5"/>
                  <a:gd name="T3" fmla="*/ 1 h 4"/>
                  <a:gd name="T4" fmla="*/ 4 w 5"/>
                  <a:gd name="T5" fmla="*/ 4 h 4"/>
                  <a:gd name="T6" fmla="*/ 5 w 5"/>
                  <a:gd name="T7" fmla="*/ 4 h 4"/>
                  <a:gd name="T8" fmla="*/ 2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3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2"/>
                      <a:pt x="4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03" name="Freeform 171"/>
              <p:cNvSpPr>
                <a:spLocks/>
              </p:cNvSpPr>
              <p:nvPr/>
            </p:nvSpPr>
            <p:spPr bwMode="auto">
              <a:xfrm>
                <a:off x="4404" y="4185"/>
                <a:ext cx="51" cy="42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0 h 9"/>
                  <a:gd name="T4" fmla="*/ 7 w 11"/>
                  <a:gd name="T5" fmla="*/ 9 h 9"/>
                  <a:gd name="T6" fmla="*/ 0 w 11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6" y="5"/>
                      <a:pt x="7" y="9"/>
                    </a:cubicBezTo>
                    <a:cubicBezTo>
                      <a:pt x="11" y="7"/>
                      <a:pt x="2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04" name="Freeform 172"/>
              <p:cNvSpPr>
                <a:spLocks/>
              </p:cNvSpPr>
              <p:nvPr/>
            </p:nvSpPr>
            <p:spPr bwMode="auto">
              <a:xfrm>
                <a:off x="4271" y="4189"/>
                <a:ext cx="27" cy="33"/>
              </a:xfrm>
              <a:custGeom>
                <a:avLst/>
                <a:gdLst>
                  <a:gd name="T0" fmla="*/ 1 w 6"/>
                  <a:gd name="T1" fmla="*/ 0 h 7"/>
                  <a:gd name="T2" fmla="*/ 0 w 6"/>
                  <a:gd name="T3" fmla="*/ 1 h 7"/>
                  <a:gd name="T4" fmla="*/ 5 w 6"/>
                  <a:gd name="T5" fmla="*/ 7 h 7"/>
                  <a:gd name="T6" fmla="*/ 6 w 6"/>
                  <a:gd name="T7" fmla="*/ 6 h 7"/>
                  <a:gd name="T8" fmla="*/ 1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2" y="7"/>
                      <a:pt x="5" y="7"/>
                    </a:cubicBezTo>
                    <a:cubicBezTo>
                      <a:pt x="5" y="7"/>
                      <a:pt x="5" y="6"/>
                      <a:pt x="6" y="6"/>
                    </a:cubicBezTo>
                    <a:cubicBezTo>
                      <a:pt x="6" y="5"/>
                      <a:pt x="3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05" name="Freeform 173"/>
              <p:cNvSpPr>
                <a:spLocks/>
              </p:cNvSpPr>
              <p:nvPr/>
            </p:nvSpPr>
            <p:spPr bwMode="auto">
              <a:xfrm>
                <a:off x="4331" y="4320"/>
                <a:ext cx="27" cy="19"/>
              </a:xfrm>
              <a:custGeom>
                <a:avLst/>
                <a:gdLst>
                  <a:gd name="T0" fmla="*/ 1 w 6"/>
                  <a:gd name="T1" fmla="*/ 0 h 4"/>
                  <a:gd name="T2" fmla="*/ 6 w 6"/>
                  <a:gd name="T3" fmla="*/ 4 h 4"/>
                  <a:gd name="T4" fmla="*/ 1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0" y="0"/>
                      <a:pt x="2" y="3"/>
                      <a:pt x="6" y="4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06" name="Freeform 174"/>
              <p:cNvSpPr>
                <a:spLocks/>
              </p:cNvSpPr>
              <p:nvPr/>
            </p:nvSpPr>
            <p:spPr bwMode="auto">
              <a:xfrm>
                <a:off x="4239" y="4283"/>
                <a:ext cx="32" cy="32"/>
              </a:xfrm>
              <a:custGeom>
                <a:avLst/>
                <a:gdLst>
                  <a:gd name="T0" fmla="*/ 2 w 7"/>
                  <a:gd name="T1" fmla="*/ 0 h 7"/>
                  <a:gd name="T2" fmla="*/ 0 w 7"/>
                  <a:gd name="T3" fmla="*/ 1 h 7"/>
                  <a:gd name="T4" fmla="*/ 6 w 7"/>
                  <a:gd name="T5" fmla="*/ 7 h 7"/>
                  <a:gd name="T6" fmla="*/ 7 w 7"/>
                  <a:gd name="T7" fmla="*/ 7 h 7"/>
                  <a:gd name="T8" fmla="*/ 2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2" y="2"/>
                      <a:pt x="4" y="7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5"/>
                      <a:pt x="4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07" name="Freeform 175"/>
              <p:cNvSpPr>
                <a:spLocks/>
              </p:cNvSpPr>
              <p:nvPr/>
            </p:nvSpPr>
            <p:spPr bwMode="auto">
              <a:xfrm>
                <a:off x="3990" y="4162"/>
                <a:ext cx="50" cy="41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0 h 9"/>
                  <a:gd name="T4" fmla="*/ 11 w 11"/>
                  <a:gd name="T5" fmla="*/ 9 h 9"/>
                  <a:gd name="T6" fmla="*/ 11 w 11"/>
                  <a:gd name="T7" fmla="*/ 9 h 9"/>
                  <a:gd name="T8" fmla="*/ 0 w 1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6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7" y="7"/>
                      <a:pt x="4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08" name="Freeform 176"/>
              <p:cNvSpPr>
                <a:spLocks/>
              </p:cNvSpPr>
              <p:nvPr/>
            </p:nvSpPr>
            <p:spPr bwMode="auto">
              <a:xfrm>
                <a:off x="4036" y="4227"/>
                <a:ext cx="27" cy="18"/>
              </a:xfrm>
              <a:custGeom>
                <a:avLst/>
                <a:gdLst>
                  <a:gd name="T0" fmla="*/ 1 w 6"/>
                  <a:gd name="T1" fmla="*/ 0 h 4"/>
                  <a:gd name="T2" fmla="*/ 0 w 6"/>
                  <a:gd name="T3" fmla="*/ 0 h 4"/>
                  <a:gd name="T4" fmla="*/ 5 w 6"/>
                  <a:gd name="T5" fmla="*/ 4 h 4"/>
                  <a:gd name="T6" fmla="*/ 6 w 6"/>
                  <a:gd name="T7" fmla="*/ 4 h 4"/>
                  <a:gd name="T8" fmla="*/ 1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3" y="4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4" y="3"/>
                      <a:pt x="3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09" name="Freeform 177"/>
              <p:cNvSpPr>
                <a:spLocks/>
              </p:cNvSpPr>
              <p:nvPr/>
            </p:nvSpPr>
            <p:spPr bwMode="auto">
              <a:xfrm>
                <a:off x="3833" y="4064"/>
                <a:ext cx="124" cy="149"/>
              </a:xfrm>
              <a:custGeom>
                <a:avLst/>
                <a:gdLst>
                  <a:gd name="T0" fmla="*/ 4 w 27"/>
                  <a:gd name="T1" fmla="*/ 0 h 32"/>
                  <a:gd name="T2" fmla="*/ 0 w 27"/>
                  <a:gd name="T3" fmla="*/ 3 h 32"/>
                  <a:gd name="T4" fmla="*/ 10 w 27"/>
                  <a:gd name="T5" fmla="*/ 22 h 32"/>
                  <a:gd name="T6" fmla="*/ 11 w 27"/>
                  <a:gd name="T7" fmla="*/ 22 h 32"/>
                  <a:gd name="T8" fmla="*/ 17 w 27"/>
                  <a:gd name="T9" fmla="*/ 27 h 32"/>
                  <a:gd name="T10" fmla="*/ 24 w 27"/>
                  <a:gd name="T11" fmla="*/ 32 h 32"/>
                  <a:gd name="T12" fmla="*/ 26 w 27"/>
                  <a:gd name="T13" fmla="*/ 32 h 32"/>
                  <a:gd name="T14" fmla="*/ 27 w 27"/>
                  <a:gd name="T15" fmla="*/ 27 h 32"/>
                  <a:gd name="T16" fmla="*/ 20 w 27"/>
                  <a:gd name="T17" fmla="*/ 21 h 32"/>
                  <a:gd name="T18" fmla="*/ 19 w 27"/>
                  <a:gd name="T19" fmla="*/ 22 h 32"/>
                  <a:gd name="T20" fmla="*/ 20 w 27"/>
                  <a:gd name="T21" fmla="*/ 26 h 32"/>
                  <a:gd name="T22" fmla="*/ 5 w 27"/>
                  <a:gd name="T23" fmla="*/ 4 h 32"/>
                  <a:gd name="T24" fmla="*/ 6 w 27"/>
                  <a:gd name="T25" fmla="*/ 4 h 32"/>
                  <a:gd name="T26" fmla="*/ 10 w 27"/>
                  <a:gd name="T27" fmla="*/ 7 h 32"/>
                  <a:gd name="T28" fmla="*/ 13 w 27"/>
                  <a:gd name="T29" fmla="*/ 11 h 32"/>
                  <a:gd name="T30" fmla="*/ 14 w 27"/>
                  <a:gd name="T31" fmla="*/ 10 h 32"/>
                  <a:gd name="T32" fmla="*/ 4 w 27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2">
                    <a:moveTo>
                      <a:pt x="4" y="0"/>
                    </a:moveTo>
                    <a:cubicBezTo>
                      <a:pt x="3" y="1"/>
                      <a:pt x="1" y="2"/>
                      <a:pt x="0" y="3"/>
                    </a:cubicBezTo>
                    <a:cubicBezTo>
                      <a:pt x="4" y="12"/>
                      <a:pt x="9" y="14"/>
                      <a:pt x="10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3" y="22"/>
                      <a:pt x="15" y="24"/>
                      <a:pt x="17" y="27"/>
                    </a:cubicBezTo>
                    <a:cubicBezTo>
                      <a:pt x="19" y="30"/>
                      <a:pt x="21" y="32"/>
                      <a:pt x="24" y="32"/>
                    </a:cubicBezTo>
                    <a:cubicBezTo>
                      <a:pt x="24" y="32"/>
                      <a:pt x="25" y="32"/>
                      <a:pt x="26" y="32"/>
                    </a:cubicBezTo>
                    <a:cubicBezTo>
                      <a:pt x="20" y="26"/>
                      <a:pt x="22" y="27"/>
                      <a:pt x="27" y="27"/>
                    </a:cubicBezTo>
                    <a:cubicBezTo>
                      <a:pt x="24" y="26"/>
                      <a:pt x="22" y="21"/>
                      <a:pt x="20" y="21"/>
                    </a:cubicBezTo>
                    <a:cubicBezTo>
                      <a:pt x="20" y="21"/>
                      <a:pt x="19" y="21"/>
                      <a:pt x="19" y="22"/>
                    </a:cubicBezTo>
                    <a:cubicBezTo>
                      <a:pt x="20" y="23"/>
                      <a:pt x="20" y="25"/>
                      <a:pt x="20" y="26"/>
                    </a:cubicBezTo>
                    <a:cubicBezTo>
                      <a:pt x="12" y="22"/>
                      <a:pt x="8" y="8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8" y="4"/>
                      <a:pt x="9" y="6"/>
                      <a:pt x="10" y="7"/>
                    </a:cubicBezTo>
                    <a:cubicBezTo>
                      <a:pt x="11" y="9"/>
                      <a:pt x="11" y="11"/>
                      <a:pt x="13" y="11"/>
                    </a:cubicBezTo>
                    <a:cubicBezTo>
                      <a:pt x="13" y="11"/>
                      <a:pt x="14" y="10"/>
                      <a:pt x="14" y="10"/>
                    </a:cubicBezTo>
                    <a:cubicBezTo>
                      <a:pt x="11" y="5"/>
                      <a:pt x="9" y="5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10" name="Freeform 178"/>
              <p:cNvSpPr>
                <a:spLocks/>
              </p:cNvSpPr>
              <p:nvPr/>
            </p:nvSpPr>
            <p:spPr bwMode="auto">
              <a:xfrm>
                <a:off x="4040" y="4255"/>
                <a:ext cx="23" cy="14"/>
              </a:xfrm>
              <a:custGeom>
                <a:avLst/>
                <a:gdLst>
                  <a:gd name="T0" fmla="*/ 3 w 5"/>
                  <a:gd name="T1" fmla="*/ 0 h 3"/>
                  <a:gd name="T2" fmla="*/ 0 w 5"/>
                  <a:gd name="T3" fmla="*/ 1 h 3"/>
                  <a:gd name="T4" fmla="*/ 3 w 5"/>
                  <a:gd name="T5" fmla="*/ 3 h 3"/>
                  <a:gd name="T6" fmla="*/ 5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1"/>
                      <a:pt x="2" y="3"/>
                      <a:pt x="3" y="3"/>
                    </a:cubicBezTo>
                    <a:cubicBezTo>
                      <a:pt x="4" y="3"/>
                      <a:pt x="4" y="2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11" name="Freeform 179"/>
              <p:cNvSpPr>
                <a:spLocks/>
              </p:cNvSpPr>
              <p:nvPr/>
            </p:nvSpPr>
            <p:spPr bwMode="auto">
              <a:xfrm>
                <a:off x="3971" y="4199"/>
                <a:ext cx="42" cy="28"/>
              </a:xfrm>
              <a:custGeom>
                <a:avLst/>
                <a:gdLst>
                  <a:gd name="T0" fmla="*/ 4 w 9"/>
                  <a:gd name="T1" fmla="*/ 0 h 6"/>
                  <a:gd name="T2" fmla="*/ 5 w 9"/>
                  <a:gd name="T3" fmla="*/ 6 h 6"/>
                  <a:gd name="T4" fmla="*/ 4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4" y="0"/>
                    </a:moveTo>
                    <a:cubicBezTo>
                      <a:pt x="0" y="2"/>
                      <a:pt x="2" y="4"/>
                      <a:pt x="5" y="6"/>
                    </a:cubicBezTo>
                    <a:cubicBezTo>
                      <a:pt x="9" y="4"/>
                      <a:pt x="3" y="2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12" name="Freeform 180"/>
              <p:cNvSpPr>
                <a:spLocks/>
              </p:cNvSpPr>
              <p:nvPr/>
            </p:nvSpPr>
            <p:spPr bwMode="auto">
              <a:xfrm>
                <a:off x="3778" y="4022"/>
                <a:ext cx="27" cy="28"/>
              </a:xfrm>
              <a:custGeom>
                <a:avLst/>
                <a:gdLst>
                  <a:gd name="T0" fmla="*/ 3 w 6"/>
                  <a:gd name="T1" fmla="*/ 0 h 6"/>
                  <a:gd name="T2" fmla="*/ 3 w 6"/>
                  <a:gd name="T3" fmla="*/ 6 h 6"/>
                  <a:gd name="T4" fmla="*/ 4 w 6"/>
                  <a:gd name="T5" fmla="*/ 6 h 6"/>
                  <a:gd name="T6" fmla="*/ 6 w 6"/>
                  <a:gd name="T7" fmla="*/ 4 h 6"/>
                  <a:gd name="T8" fmla="*/ 3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1" y="1"/>
                      <a:pt x="0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4" y="3"/>
                      <a:pt x="5" y="1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13" name="Freeform 181"/>
              <p:cNvSpPr>
                <a:spLocks/>
              </p:cNvSpPr>
              <p:nvPr/>
            </p:nvSpPr>
            <p:spPr bwMode="auto">
              <a:xfrm>
                <a:off x="3695" y="3952"/>
                <a:ext cx="27" cy="18"/>
              </a:xfrm>
              <a:custGeom>
                <a:avLst/>
                <a:gdLst>
                  <a:gd name="T0" fmla="*/ 1 w 6"/>
                  <a:gd name="T1" fmla="*/ 0 h 4"/>
                  <a:gd name="T2" fmla="*/ 0 w 6"/>
                  <a:gd name="T3" fmla="*/ 0 h 4"/>
                  <a:gd name="T4" fmla="*/ 5 w 6"/>
                  <a:gd name="T5" fmla="*/ 4 h 4"/>
                  <a:gd name="T6" fmla="*/ 6 w 6"/>
                  <a:gd name="T7" fmla="*/ 4 h 4"/>
                  <a:gd name="T8" fmla="*/ 1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3" y="4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4" y="3"/>
                      <a:pt x="3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14" name="Freeform 182"/>
              <p:cNvSpPr>
                <a:spLocks/>
              </p:cNvSpPr>
              <p:nvPr/>
            </p:nvSpPr>
            <p:spPr bwMode="auto">
              <a:xfrm>
                <a:off x="3667" y="3928"/>
                <a:ext cx="14" cy="14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15" name="Freeform 183"/>
              <p:cNvSpPr>
                <a:spLocks/>
              </p:cNvSpPr>
              <p:nvPr/>
            </p:nvSpPr>
            <p:spPr bwMode="auto">
              <a:xfrm>
                <a:off x="2823" y="3145"/>
                <a:ext cx="14" cy="14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3 w 3"/>
                  <a:gd name="T5" fmla="*/ 3 h 3"/>
                  <a:gd name="T6" fmla="*/ 3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16" name="Freeform 184"/>
              <p:cNvSpPr>
                <a:spLocks/>
              </p:cNvSpPr>
              <p:nvPr/>
            </p:nvSpPr>
            <p:spPr bwMode="auto">
              <a:xfrm>
                <a:off x="3395" y="3705"/>
                <a:ext cx="14" cy="14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17" name="Freeform 185"/>
              <p:cNvSpPr>
                <a:spLocks/>
              </p:cNvSpPr>
              <p:nvPr/>
            </p:nvSpPr>
            <p:spPr bwMode="auto">
              <a:xfrm>
                <a:off x="3685" y="4017"/>
                <a:ext cx="23" cy="19"/>
              </a:xfrm>
              <a:custGeom>
                <a:avLst/>
                <a:gdLst>
                  <a:gd name="T0" fmla="*/ 1 w 5"/>
                  <a:gd name="T1" fmla="*/ 0 h 4"/>
                  <a:gd name="T2" fmla="*/ 0 w 5"/>
                  <a:gd name="T3" fmla="*/ 0 h 4"/>
                  <a:gd name="T4" fmla="*/ 4 w 5"/>
                  <a:gd name="T5" fmla="*/ 4 h 4"/>
                  <a:gd name="T6" fmla="*/ 5 w 5"/>
                  <a:gd name="T7" fmla="*/ 4 h 4"/>
                  <a:gd name="T8" fmla="*/ 1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18" name="Freeform 186"/>
              <p:cNvSpPr>
                <a:spLocks/>
              </p:cNvSpPr>
              <p:nvPr/>
            </p:nvSpPr>
            <p:spPr bwMode="auto">
              <a:xfrm>
                <a:off x="3893" y="4231"/>
                <a:ext cx="32" cy="24"/>
              </a:xfrm>
              <a:custGeom>
                <a:avLst/>
                <a:gdLst>
                  <a:gd name="T0" fmla="*/ 2 w 7"/>
                  <a:gd name="T1" fmla="*/ 0 h 5"/>
                  <a:gd name="T2" fmla="*/ 7 w 7"/>
                  <a:gd name="T3" fmla="*/ 5 h 5"/>
                  <a:gd name="T4" fmla="*/ 2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cubicBezTo>
                      <a:pt x="0" y="0"/>
                      <a:pt x="1" y="2"/>
                      <a:pt x="7" y="5"/>
                    </a:cubicBezTo>
                    <a:cubicBezTo>
                      <a:pt x="6" y="2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19" name="Freeform 187"/>
              <p:cNvSpPr>
                <a:spLocks/>
              </p:cNvSpPr>
              <p:nvPr/>
            </p:nvSpPr>
            <p:spPr bwMode="auto">
              <a:xfrm>
                <a:off x="3791" y="4189"/>
                <a:ext cx="60" cy="42"/>
              </a:xfrm>
              <a:custGeom>
                <a:avLst/>
                <a:gdLst>
                  <a:gd name="T0" fmla="*/ 2 w 13"/>
                  <a:gd name="T1" fmla="*/ 0 h 9"/>
                  <a:gd name="T2" fmla="*/ 0 w 13"/>
                  <a:gd name="T3" fmla="*/ 1 h 9"/>
                  <a:gd name="T4" fmla="*/ 12 w 13"/>
                  <a:gd name="T5" fmla="*/ 9 h 9"/>
                  <a:gd name="T6" fmla="*/ 13 w 13"/>
                  <a:gd name="T7" fmla="*/ 9 h 9"/>
                  <a:gd name="T8" fmla="*/ 2 w 1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8" y="9"/>
                      <a:pt x="12" y="9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7" y="6"/>
                      <a:pt x="6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20" name="Freeform 188"/>
              <p:cNvSpPr>
                <a:spLocks/>
              </p:cNvSpPr>
              <p:nvPr/>
            </p:nvSpPr>
            <p:spPr bwMode="auto">
              <a:xfrm>
                <a:off x="3695" y="4120"/>
                <a:ext cx="96" cy="65"/>
              </a:xfrm>
              <a:custGeom>
                <a:avLst/>
                <a:gdLst>
                  <a:gd name="T0" fmla="*/ 0 w 21"/>
                  <a:gd name="T1" fmla="*/ 0 h 14"/>
                  <a:gd name="T2" fmla="*/ 20 w 21"/>
                  <a:gd name="T3" fmla="*/ 14 h 14"/>
                  <a:gd name="T4" fmla="*/ 21 w 21"/>
                  <a:gd name="T5" fmla="*/ 14 h 14"/>
                  <a:gd name="T6" fmla="*/ 16 w 21"/>
                  <a:gd name="T7" fmla="*/ 10 h 14"/>
                  <a:gd name="T8" fmla="*/ 17 w 21"/>
                  <a:gd name="T9" fmla="*/ 8 h 14"/>
                  <a:gd name="T10" fmla="*/ 13 w 21"/>
                  <a:gd name="T11" fmla="*/ 4 h 14"/>
                  <a:gd name="T12" fmla="*/ 11 w 21"/>
                  <a:gd name="T13" fmla="*/ 5 h 14"/>
                  <a:gd name="T14" fmla="*/ 0 w 21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cubicBezTo>
                      <a:pt x="7" y="7"/>
                      <a:pt x="13" y="14"/>
                      <a:pt x="20" y="14"/>
                    </a:cubicBezTo>
                    <a:cubicBezTo>
                      <a:pt x="20" y="14"/>
                      <a:pt x="21" y="14"/>
                      <a:pt x="21" y="14"/>
                    </a:cubicBezTo>
                    <a:cubicBezTo>
                      <a:pt x="20" y="12"/>
                      <a:pt x="18" y="11"/>
                      <a:pt x="16" y="10"/>
                    </a:cubicBezTo>
                    <a:cubicBezTo>
                      <a:pt x="17" y="9"/>
                      <a:pt x="17" y="9"/>
                      <a:pt x="17" y="8"/>
                    </a:cubicBezTo>
                    <a:cubicBezTo>
                      <a:pt x="16" y="8"/>
                      <a:pt x="14" y="4"/>
                      <a:pt x="13" y="4"/>
                    </a:cubicBezTo>
                    <a:cubicBezTo>
                      <a:pt x="12" y="4"/>
                      <a:pt x="12" y="5"/>
                      <a:pt x="11" y="5"/>
                    </a:cubicBezTo>
                    <a:cubicBezTo>
                      <a:pt x="8" y="3"/>
                      <a:pt x="5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21" name="Freeform 189"/>
              <p:cNvSpPr>
                <a:spLocks noEditPoints="1"/>
              </p:cNvSpPr>
              <p:nvPr/>
            </p:nvSpPr>
            <p:spPr bwMode="auto">
              <a:xfrm>
                <a:off x="-265" y="-197"/>
                <a:ext cx="4568" cy="5226"/>
              </a:xfrm>
              <a:custGeom>
                <a:avLst/>
                <a:gdLst>
                  <a:gd name="T0" fmla="*/ 678 w 991"/>
                  <a:gd name="T1" fmla="*/ 676 h 1121"/>
                  <a:gd name="T2" fmla="*/ 672 w 991"/>
                  <a:gd name="T3" fmla="*/ 670 h 1121"/>
                  <a:gd name="T4" fmla="*/ 650 w 991"/>
                  <a:gd name="T5" fmla="*/ 653 h 1121"/>
                  <a:gd name="T6" fmla="*/ 627 w 991"/>
                  <a:gd name="T7" fmla="*/ 620 h 1121"/>
                  <a:gd name="T8" fmla="*/ 618 w 991"/>
                  <a:gd name="T9" fmla="*/ 590 h 1121"/>
                  <a:gd name="T10" fmla="*/ 678 w 991"/>
                  <a:gd name="T11" fmla="*/ 567 h 1121"/>
                  <a:gd name="T12" fmla="*/ 683 w 991"/>
                  <a:gd name="T13" fmla="*/ 545 h 1121"/>
                  <a:gd name="T14" fmla="*/ 623 w 991"/>
                  <a:gd name="T15" fmla="*/ 537 h 1121"/>
                  <a:gd name="T16" fmla="*/ 621 w 991"/>
                  <a:gd name="T17" fmla="*/ 527 h 1121"/>
                  <a:gd name="T18" fmla="*/ 596 w 991"/>
                  <a:gd name="T19" fmla="*/ 514 h 1121"/>
                  <a:gd name="T20" fmla="*/ 580 w 991"/>
                  <a:gd name="T21" fmla="*/ 499 h 1121"/>
                  <a:gd name="T22" fmla="*/ 558 w 991"/>
                  <a:gd name="T23" fmla="*/ 487 h 1121"/>
                  <a:gd name="T24" fmla="*/ 470 w 991"/>
                  <a:gd name="T25" fmla="*/ 464 h 1121"/>
                  <a:gd name="T26" fmla="*/ 662 w 991"/>
                  <a:gd name="T27" fmla="*/ 530 h 1121"/>
                  <a:gd name="T28" fmla="*/ 563 w 991"/>
                  <a:gd name="T29" fmla="*/ 468 h 1121"/>
                  <a:gd name="T30" fmla="*/ 659 w 991"/>
                  <a:gd name="T31" fmla="*/ 543 h 1121"/>
                  <a:gd name="T32" fmla="*/ 663 w 991"/>
                  <a:gd name="T33" fmla="*/ 525 h 1121"/>
                  <a:gd name="T34" fmla="*/ 450 w 991"/>
                  <a:gd name="T35" fmla="*/ 445 h 1121"/>
                  <a:gd name="T36" fmla="*/ 515 w 991"/>
                  <a:gd name="T37" fmla="*/ 434 h 1121"/>
                  <a:gd name="T38" fmla="*/ 566 w 991"/>
                  <a:gd name="T39" fmla="*/ 450 h 1121"/>
                  <a:gd name="T40" fmla="*/ 486 w 991"/>
                  <a:gd name="T41" fmla="*/ 393 h 1121"/>
                  <a:gd name="T42" fmla="*/ 402 w 991"/>
                  <a:gd name="T43" fmla="*/ 369 h 1121"/>
                  <a:gd name="T44" fmla="*/ 389 w 991"/>
                  <a:gd name="T45" fmla="*/ 352 h 1121"/>
                  <a:gd name="T46" fmla="*/ 635 w 991"/>
                  <a:gd name="T47" fmla="*/ 1021 h 1121"/>
                  <a:gd name="T48" fmla="*/ 886 w 991"/>
                  <a:gd name="T49" fmla="*/ 975 h 1121"/>
                  <a:gd name="T50" fmla="*/ 866 w 991"/>
                  <a:gd name="T51" fmla="*/ 958 h 1121"/>
                  <a:gd name="T52" fmla="*/ 877 w 991"/>
                  <a:gd name="T53" fmla="*/ 922 h 1121"/>
                  <a:gd name="T54" fmla="*/ 855 w 991"/>
                  <a:gd name="T55" fmla="*/ 874 h 1121"/>
                  <a:gd name="T56" fmla="*/ 810 w 991"/>
                  <a:gd name="T57" fmla="*/ 835 h 1121"/>
                  <a:gd name="T58" fmla="*/ 407 w 991"/>
                  <a:gd name="T59" fmla="*/ 807 h 1121"/>
                  <a:gd name="T60" fmla="*/ 381 w 991"/>
                  <a:gd name="T61" fmla="*/ 779 h 1121"/>
                  <a:gd name="T62" fmla="*/ 350 w 991"/>
                  <a:gd name="T63" fmla="*/ 661 h 1121"/>
                  <a:gd name="T64" fmla="*/ 327 w 991"/>
                  <a:gd name="T65" fmla="*/ 635 h 1121"/>
                  <a:gd name="T66" fmla="*/ 299 w 991"/>
                  <a:gd name="T67" fmla="*/ 660 h 1121"/>
                  <a:gd name="T68" fmla="*/ 567 w 991"/>
                  <a:gd name="T69" fmla="*/ 589 h 1121"/>
                  <a:gd name="T70" fmla="*/ 512 w 991"/>
                  <a:gd name="T71" fmla="*/ 519 h 1121"/>
                  <a:gd name="T72" fmla="*/ 94 w 991"/>
                  <a:gd name="T73" fmla="*/ 495 h 1121"/>
                  <a:gd name="T74" fmla="*/ 416 w 991"/>
                  <a:gd name="T75" fmla="*/ 429 h 1121"/>
                  <a:gd name="T76" fmla="*/ 379 w 991"/>
                  <a:gd name="T77" fmla="*/ 383 h 1121"/>
                  <a:gd name="T78" fmla="*/ 372 w 991"/>
                  <a:gd name="T79" fmla="*/ 343 h 1121"/>
                  <a:gd name="T80" fmla="*/ 46 w 991"/>
                  <a:gd name="T81" fmla="*/ 3 h 1121"/>
                  <a:gd name="T82" fmla="*/ 62 w 991"/>
                  <a:gd name="T83" fmla="*/ 344 h 1121"/>
                  <a:gd name="T84" fmla="*/ 69 w 991"/>
                  <a:gd name="T85" fmla="*/ 455 h 1121"/>
                  <a:gd name="T86" fmla="*/ 210 w 991"/>
                  <a:gd name="T87" fmla="*/ 650 h 1121"/>
                  <a:gd name="T88" fmla="*/ 311 w 991"/>
                  <a:gd name="T89" fmla="*/ 692 h 1121"/>
                  <a:gd name="T90" fmla="*/ 609 w 991"/>
                  <a:gd name="T91" fmla="*/ 987 h 1121"/>
                  <a:gd name="T92" fmla="*/ 734 w 991"/>
                  <a:gd name="T93" fmla="*/ 1072 h 1121"/>
                  <a:gd name="T94" fmla="*/ 866 w 991"/>
                  <a:gd name="T95" fmla="*/ 1099 h 1121"/>
                  <a:gd name="T96" fmla="*/ 876 w 991"/>
                  <a:gd name="T97" fmla="*/ 1019 h 1121"/>
                  <a:gd name="T98" fmla="*/ 883 w 991"/>
                  <a:gd name="T99" fmla="*/ 956 h 1121"/>
                  <a:gd name="T100" fmla="*/ 893 w 991"/>
                  <a:gd name="T101" fmla="*/ 943 h 1121"/>
                  <a:gd name="T102" fmla="*/ 817 w 991"/>
                  <a:gd name="T103" fmla="*/ 863 h 1121"/>
                  <a:gd name="T104" fmla="*/ 815 w 991"/>
                  <a:gd name="T105" fmla="*/ 847 h 1121"/>
                  <a:gd name="T106" fmla="*/ 975 w 991"/>
                  <a:gd name="T107" fmla="*/ 979 h 1121"/>
                  <a:gd name="T108" fmla="*/ 805 w 991"/>
                  <a:gd name="T109" fmla="*/ 801 h 1121"/>
                  <a:gd name="T110" fmla="*/ 672 w 991"/>
                  <a:gd name="T111" fmla="*/ 721 h 1121"/>
                  <a:gd name="T112" fmla="*/ 626 w 991"/>
                  <a:gd name="T113" fmla="*/ 659 h 1121"/>
                  <a:gd name="T114" fmla="*/ 731 w 991"/>
                  <a:gd name="T115" fmla="*/ 744 h 1121"/>
                  <a:gd name="T116" fmla="*/ 596 w 991"/>
                  <a:gd name="T117" fmla="*/ 591 h 1121"/>
                  <a:gd name="T118" fmla="*/ 508 w 991"/>
                  <a:gd name="T119" fmla="*/ 508 h 1121"/>
                  <a:gd name="T120" fmla="*/ 428 w 991"/>
                  <a:gd name="T121" fmla="*/ 437 h 1121"/>
                  <a:gd name="T122" fmla="*/ 388 w 991"/>
                  <a:gd name="T123" fmla="*/ 346 h 1121"/>
                  <a:gd name="T124" fmla="*/ 391 w 991"/>
                  <a:gd name="T125" fmla="*/ 312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91" h="1121">
                    <a:moveTo>
                      <a:pt x="762" y="767"/>
                    </a:moveTo>
                    <a:cubicBezTo>
                      <a:pt x="764" y="769"/>
                      <a:pt x="766" y="772"/>
                      <a:pt x="767" y="774"/>
                    </a:cubicBezTo>
                    <a:cubicBezTo>
                      <a:pt x="767" y="774"/>
                      <a:pt x="766" y="774"/>
                      <a:pt x="766" y="774"/>
                    </a:cubicBezTo>
                    <a:cubicBezTo>
                      <a:pt x="767" y="775"/>
                      <a:pt x="767" y="777"/>
                      <a:pt x="766" y="778"/>
                    </a:cubicBezTo>
                    <a:cubicBezTo>
                      <a:pt x="765" y="777"/>
                      <a:pt x="765" y="777"/>
                      <a:pt x="764" y="777"/>
                    </a:cubicBezTo>
                    <a:cubicBezTo>
                      <a:pt x="764" y="777"/>
                      <a:pt x="764" y="777"/>
                      <a:pt x="763" y="777"/>
                    </a:cubicBezTo>
                    <a:cubicBezTo>
                      <a:pt x="763" y="779"/>
                      <a:pt x="764" y="779"/>
                      <a:pt x="765" y="779"/>
                    </a:cubicBezTo>
                    <a:cubicBezTo>
                      <a:pt x="766" y="779"/>
                      <a:pt x="766" y="779"/>
                      <a:pt x="767" y="779"/>
                    </a:cubicBezTo>
                    <a:cubicBezTo>
                      <a:pt x="768" y="779"/>
                      <a:pt x="769" y="779"/>
                      <a:pt x="769" y="779"/>
                    </a:cubicBezTo>
                    <a:cubicBezTo>
                      <a:pt x="770" y="779"/>
                      <a:pt x="770" y="779"/>
                      <a:pt x="771" y="779"/>
                    </a:cubicBezTo>
                    <a:cubicBezTo>
                      <a:pt x="771" y="780"/>
                      <a:pt x="771" y="780"/>
                      <a:pt x="771" y="780"/>
                    </a:cubicBezTo>
                    <a:cubicBezTo>
                      <a:pt x="770" y="781"/>
                      <a:pt x="769" y="781"/>
                      <a:pt x="768" y="781"/>
                    </a:cubicBezTo>
                    <a:cubicBezTo>
                      <a:pt x="771" y="782"/>
                      <a:pt x="775" y="788"/>
                      <a:pt x="778" y="788"/>
                    </a:cubicBezTo>
                    <a:cubicBezTo>
                      <a:pt x="778" y="788"/>
                      <a:pt x="778" y="788"/>
                      <a:pt x="778" y="788"/>
                    </a:cubicBezTo>
                    <a:cubicBezTo>
                      <a:pt x="778" y="787"/>
                      <a:pt x="778" y="786"/>
                      <a:pt x="779" y="785"/>
                    </a:cubicBezTo>
                    <a:cubicBezTo>
                      <a:pt x="777" y="784"/>
                      <a:pt x="776" y="782"/>
                      <a:pt x="774" y="780"/>
                    </a:cubicBezTo>
                    <a:cubicBezTo>
                      <a:pt x="775" y="779"/>
                      <a:pt x="775" y="778"/>
                      <a:pt x="776" y="778"/>
                    </a:cubicBezTo>
                    <a:cubicBezTo>
                      <a:pt x="777" y="778"/>
                      <a:pt x="777" y="779"/>
                      <a:pt x="778" y="779"/>
                    </a:cubicBezTo>
                    <a:cubicBezTo>
                      <a:pt x="773" y="775"/>
                      <a:pt x="767" y="771"/>
                      <a:pt x="762" y="767"/>
                    </a:cubicBezTo>
                    <a:moveTo>
                      <a:pt x="698" y="689"/>
                    </a:moveTo>
                    <a:cubicBezTo>
                      <a:pt x="698" y="689"/>
                      <a:pt x="698" y="689"/>
                      <a:pt x="698" y="689"/>
                    </a:cubicBezTo>
                    <a:cubicBezTo>
                      <a:pt x="699" y="690"/>
                      <a:pt x="699" y="690"/>
                      <a:pt x="699" y="690"/>
                    </a:cubicBezTo>
                    <a:cubicBezTo>
                      <a:pt x="699" y="690"/>
                      <a:pt x="699" y="690"/>
                      <a:pt x="699" y="689"/>
                    </a:cubicBezTo>
                    <a:cubicBezTo>
                      <a:pt x="698" y="689"/>
                      <a:pt x="698" y="689"/>
                      <a:pt x="698" y="689"/>
                    </a:cubicBezTo>
                    <a:moveTo>
                      <a:pt x="698" y="679"/>
                    </a:moveTo>
                    <a:cubicBezTo>
                      <a:pt x="699" y="680"/>
                      <a:pt x="699" y="680"/>
                      <a:pt x="699" y="680"/>
                    </a:cubicBezTo>
                    <a:cubicBezTo>
                      <a:pt x="699" y="680"/>
                      <a:pt x="699" y="681"/>
                      <a:pt x="699" y="681"/>
                    </a:cubicBezTo>
                    <a:cubicBezTo>
                      <a:pt x="699" y="680"/>
                      <a:pt x="699" y="680"/>
                      <a:pt x="698" y="679"/>
                    </a:cubicBezTo>
                    <a:moveTo>
                      <a:pt x="678" y="676"/>
                    </a:moveTo>
                    <a:cubicBezTo>
                      <a:pt x="679" y="677"/>
                      <a:pt x="680" y="677"/>
                      <a:pt x="681" y="678"/>
                    </a:cubicBezTo>
                    <a:cubicBezTo>
                      <a:pt x="680" y="677"/>
                      <a:pt x="679" y="676"/>
                      <a:pt x="678" y="676"/>
                    </a:cubicBezTo>
                    <a:moveTo>
                      <a:pt x="688" y="673"/>
                    </a:moveTo>
                    <a:cubicBezTo>
                      <a:pt x="687" y="676"/>
                      <a:pt x="689" y="678"/>
                      <a:pt x="692" y="681"/>
                    </a:cubicBezTo>
                    <a:cubicBezTo>
                      <a:pt x="693" y="680"/>
                      <a:pt x="694" y="680"/>
                      <a:pt x="695" y="680"/>
                    </a:cubicBezTo>
                    <a:cubicBezTo>
                      <a:pt x="693" y="677"/>
                      <a:pt x="691" y="675"/>
                      <a:pt x="688" y="673"/>
                    </a:cubicBezTo>
                    <a:moveTo>
                      <a:pt x="695" y="671"/>
                    </a:moveTo>
                    <a:cubicBezTo>
                      <a:pt x="695" y="671"/>
                      <a:pt x="694" y="671"/>
                      <a:pt x="694" y="672"/>
                    </a:cubicBezTo>
                    <a:cubicBezTo>
                      <a:pt x="694" y="673"/>
                      <a:pt x="696" y="675"/>
                      <a:pt x="698" y="677"/>
                    </a:cubicBezTo>
                    <a:cubicBezTo>
                      <a:pt x="697" y="676"/>
                      <a:pt x="697" y="676"/>
                      <a:pt x="697" y="675"/>
                    </a:cubicBezTo>
                    <a:cubicBezTo>
                      <a:pt x="703" y="678"/>
                      <a:pt x="709" y="680"/>
                      <a:pt x="716" y="686"/>
                    </a:cubicBezTo>
                    <a:cubicBezTo>
                      <a:pt x="717" y="681"/>
                      <a:pt x="712" y="683"/>
                      <a:pt x="710" y="680"/>
                    </a:cubicBezTo>
                    <a:cubicBezTo>
                      <a:pt x="710" y="679"/>
                      <a:pt x="711" y="679"/>
                      <a:pt x="711" y="679"/>
                    </a:cubicBezTo>
                    <a:cubicBezTo>
                      <a:pt x="711" y="679"/>
                      <a:pt x="711" y="679"/>
                      <a:pt x="711" y="679"/>
                    </a:cubicBezTo>
                    <a:cubicBezTo>
                      <a:pt x="711" y="679"/>
                      <a:pt x="712" y="679"/>
                      <a:pt x="712" y="679"/>
                    </a:cubicBezTo>
                    <a:cubicBezTo>
                      <a:pt x="712" y="679"/>
                      <a:pt x="713" y="679"/>
                      <a:pt x="713" y="679"/>
                    </a:cubicBezTo>
                    <a:cubicBezTo>
                      <a:pt x="712" y="678"/>
                      <a:pt x="711" y="677"/>
                      <a:pt x="710" y="676"/>
                    </a:cubicBezTo>
                    <a:cubicBezTo>
                      <a:pt x="710" y="677"/>
                      <a:pt x="710" y="677"/>
                      <a:pt x="710" y="677"/>
                    </a:cubicBezTo>
                    <a:cubicBezTo>
                      <a:pt x="705" y="676"/>
                      <a:pt x="700" y="671"/>
                      <a:pt x="695" y="671"/>
                    </a:cubicBezTo>
                    <a:moveTo>
                      <a:pt x="668" y="671"/>
                    </a:moveTo>
                    <a:cubicBezTo>
                      <a:pt x="667" y="672"/>
                      <a:pt x="666" y="672"/>
                      <a:pt x="665" y="673"/>
                    </a:cubicBezTo>
                    <a:cubicBezTo>
                      <a:pt x="667" y="674"/>
                      <a:pt x="670" y="675"/>
                      <a:pt x="672" y="676"/>
                    </a:cubicBezTo>
                    <a:cubicBezTo>
                      <a:pt x="672" y="675"/>
                      <a:pt x="672" y="675"/>
                      <a:pt x="672" y="674"/>
                    </a:cubicBezTo>
                    <a:cubicBezTo>
                      <a:pt x="670" y="673"/>
                      <a:pt x="669" y="672"/>
                      <a:pt x="668" y="671"/>
                    </a:cubicBezTo>
                    <a:moveTo>
                      <a:pt x="683" y="670"/>
                    </a:moveTo>
                    <a:cubicBezTo>
                      <a:pt x="684" y="672"/>
                      <a:pt x="685" y="673"/>
                      <a:pt x="685" y="673"/>
                    </a:cubicBezTo>
                    <a:cubicBezTo>
                      <a:pt x="687" y="673"/>
                      <a:pt x="687" y="670"/>
                      <a:pt x="683" y="670"/>
                    </a:cubicBezTo>
                    <a:moveTo>
                      <a:pt x="673" y="669"/>
                    </a:moveTo>
                    <a:cubicBezTo>
                      <a:pt x="673" y="669"/>
                      <a:pt x="672" y="669"/>
                      <a:pt x="672" y="670"/>
                    </a:cubicBezTo>
                    <a:cubicBezTo>
                      <a:pt x="673" y="671"/>
                      <a:pt x="673" y="672"/>
                      <a:pt x="674" y="673"/>
                    </a:cubicBezTo>
                    <a:cubicBezTo>
                      <a:pt x="674" y="673"/>
                      <a:pt x="674" y="673"/>
                      <a:pt x="674" y="673"/>
                    </a:cubicBezTo>
                    <a:cubicBezTo>
                      <a:pt x="677" y="673"/>
                      <a:pt x="674" y="669"/>
                      <a:pt x="673" y="669"/>
                    </a:cubicBezTo>
                    <a:moveTo>
                      <a:pt x="667" y="664"/>
                    </a:moveTo>
                    <a:cubicBezTo>
                      <a:pt x="666" y="664"/>
                      <a:pt x="666" y="664"/>
                      <a:pt x="666" y="664"/>
                    </a:cubicBezTo>
                    <a:cubicBezTo>
                      <a:pt x="667" y="665"/>
                      <a:pt x="666" y="666"/>
                      <a:pt x="668" y="666"/>
                    </a:cubicBezTo>
                    <a:cubicBezTo>
                      <a:pt x="670" y="667"/>
                      <a:pt x="670" y="668"/>
                      <a:pt x="671" y="668"/>
                    </a:cubicBezTo>
                    <a:cubicBezTo>
                      <a:pt x="671" y="668"/>
                      <a:pt x="670" y="667"/>
                      <a:pt x="670" y="666"/>
                    </a:cubicBezTo>
                    <a:cubicBezTo>
                      <a:pt x="669" y="665"/>
                      <a:pt x="668" y="664"/>
                      <a:pt x="667" y="664"/>
                    </a:cubicBezTo>
                    <a:moveTo>
                      <a:pt x="673" y="658"/>
                    </a:moveTo>
                    <a:cubicBezTo>
                      <a:pt x="672" y="658"/>
                      <a:pt x="672" y="658"/>
                      <a:pt x="672" y="658"/>
                    </a:cubicBezTo>
                    <a:cubicBezTo>
                      <a:pt x="673" y="659"/>
                      <a:pt x="674" y="660"/>
                      <a:pt x="675" y="660"/>
                    </a:cubicBezTo>
                    <a:cubicBezTo>
                      <a:pt x="675" y="660"/>
                      <a:pt x="675" y="659"/>
                      <a:pt x="675" y="659"/>
                    </a:cubicBezTo>
                    <a:cubicBezTo>
                      <a:pt x="674" y="658"/>
                      <a:pt x="674" y="658"/>
                      <a:pt x="673" y="658"/>
                    </a:cubicBezTo>
                    <a:moveTo>
                      <a:pt x="653" y="649"/>
                    </a:moveTo>
                    <a:cubicBezTo>
                      <a:pt x="652" y="649"/>
                      <a:pt x="652" y="649"/>
                      <a:pt x="652" y="649"/>
                    </a:cubicBezTo>
                    <a:cubicBezTo>
                      <a:pt x="654" y="653"/>
                      <a:pt x="657" y="655"/>
                      <a:pt x="660" y="656"/>
                    </a:cubicBezTo>
                    <a:cubicBezTo>
                      <a:pt x="660" y="654"/>
                      <a:pt x="655" y="649"/>
                      <a:pt x="653" y="649"/>
                    </a:cubicBezTo>
                    <a:moveTo>
                      <a:pt x="634" y="646"/>
                    </a:moveTo>
                    <a:cubicBezTo>
                      <a:pt x="638" y="650"/>
                      <a:pt x="642" y="654"/>
                      <a:pt x="646" y="657"/>
                    </a:cubicBezTo>
                    <a:cubicBezTo>
                      <a:pt x="645" y="657"/>
                      <a:pt x="645" y="657"/>
                      <a:pt x="645" y="657"/>
                    </a:cubicBezTo>
                    <a:cubicBezTo>
                      <a:pt x="648" y="657"/>
                      <a:pt x="651" y="660"/>
                      <a:pt x="654" y="661"/>
                    </a:cubicBezTo>
                    <a:cubicBezTo>
                      <a:pt x="654" y="659"/>
                      <a:pt x="654" y="657"/>
                      <a:pt x="653" y="656"/>
                    </a:cubicBezTo>
                    <a:cubicBezTo>
                      <a:pt x="653" y="655"/>
                      <a:pt x="652" y="655"/>
                      <a:pt x="651" y="654"/>
                    </a:cubicBezTo>
                    <a:cubicBezTo>
                      <a:pt x="651" y="654"/>
                      <a:pt x="652" y="654"/>
                      <a:pt x="652" y="654"/>
                    </a:cubicBezTo>
                    <a:cubicBezTo>
                      <a:pt x="652" y="654"/>
                      <a:pt x="652" y="655"/>
                      <a:pt x="653" y="655"/>
                    </a:cubicBezTo>
                    <a:cubicBezTo>
                      <a:pt x="652" y="652"/>
                      <a:pt x="650" y="650"/>
                      <a:pt x="645" y="647"/>
                    </a:cubicBezTo>
                    <a:cubicBezTo>
                      <a:pt x="646" y="648"/>
                      <a:pt x="646" y="648"/>
                      <a:pt x="646" y="649"/>
                    </a:cubicBezTo>
                    <a:cubicBezTo>
                      <a:pt x="647" y="650"/>
                      <a:pt x="649" y="652"/>
                      <a:pt x="650" y="653"/>
                    </a:cubicBezTo>
                    <a:cubicBezTo>
                      <a:pt x="650" y="653"/>
                      <a:pt x="649" y="653"/>
                      <a:pt x="649" y="653"/>
                    </a:cubicBezTo>
                    <a:cubicBezTo>
                      <a:pt x="649" y="653"/>
                      <a:pt x="649" y="653"/>
                      <a:pt x="648" y="653"/>
                    </a:cubicBezTo>
                    <a:cubicBezTo>
                      <a:pt x="648" y="652"/>
                      <a:pt x="647" y="652"/>
                      <a:pt x="646" y="651"/>
                    </a:cubicBezTo>
                    <a:cubicBezTo>
                      <a:pt x="646" y="652"/>
                      <a:pt x="646" y="653"/>
                      <a:pt x="646" y="654"/>
                    </a:cubicBezTo>
                    <a:cubicBezTo>
                      <a:pt x="642" y="652"/>
                      <a:pt x="638" y="649"/>
                      <a:pt x="634" y="646"/>
                    </a:cubicBezTo>
                    <a:moveTo>
                      <a:pt x="638" y="639"/>
                    </a:moveTo>
                    <a:cubicBezTo>
                      <a:pt x="638" y="639"/>
                      <a:pt x="638" y="639"/>
                      <a:pt x="638" y="639"/>
                    </a:cubicBezTo>
                    <a:cubicBezTo>
                      <a:pt x="639" y="641"/>
                      <a:pt x="640" y="642"/>
                      <a:pt x="640" y="642"/>
                    </a:cubicBezTo>
                    <a:cubicBezTo>
                      <a:pt x="641" y="642"/>
                      <a:pt x="641" y="641"/>
                      <a:pt x="641" y="641"/>
                    </a:cubicBezTo>
                    <a:cubicBezTo>
                      <a:pt x="640" y="640"/>
                      <a:pt x="640" y="639"/>
                      <a:pt x="638" y="639"/>
                    </a:cubicBezTo>
                    <a:moveTo>
                      <a:pt x="643" y="639"/>
                    </a:moveTo>
                    <a:cubicBezTo>
                      <a:pt x="643" y="639"/>
                      <a:pt x="642" y="639"/>
                      <a:pt x="642" y="639"/>
                    </a:cubicBezTo>
                    <a:cubicBezTo>
                      <a:pt x="645" y="641"/>
                      <a:pt x="648" y="645"/>
                      <a:pt x="651" y="649"/>
                    </a:cubicBezTo>
                    <a:cubicBezTo>
                      <a:pt x="654" y="647"/>
                      <a:pt x="646" y="639"/>
                      <a:pt x="643" y="639"/>
                    </a:cubicBezTo>
                    <a:moveTo>
                      <a:pt x="638" y="632"/>
                    </a:moveTo>
                    <a:cubicBezTo>
                      <a:pt x="636" y="635"/>
                      <a:pt x="641" y="636"/>
                      <a:pt x="641" y="638"/>
                    </a:cubicBezTo>
                    <a:cubicBezTo>
                      <a:pt x="643" y="636"/>
                      <a:pt x="642" y="635"/>
                      <a:pt x="641" y="634"/>
                    </a:cubicBezTo>
                    <a:cubicBezTo>
                      <a:pt x="640" y="633"/>
                      <a:pt x="639" y="633"/>
                      <a:pt x="638" y="632"/>
                    </a:cubicBezTo>
                    <a:moveTo>
                      <a:pt x="645" y="623"/>
                    </a:moveTo>
                    <a:cubicBezTo>
                      <a:pt x="644" y="623"/>
                      <a:pt x="642" y="625"/>
                      <a:pt x="645" y="626"/>
                    </a:cubicBezTo>
                    <a:cubicBezTo>
                      <a:pt x="645" y="625"/>
                      <a:pt x="645" y="625"/>
                      <a:pt x="645" y="625"/>
                    </a:cubicBezTo>
                    <a:cubicBezTo>
                      <a:pt x="645" y="625"/>
                      <a:pt x="645" y="625"/>
                      <a:pt x="646" y="625"/>
                    </a:cubicBezTo>
                    <a:cubicBezTo>
                      <a:pt x="647" y="626"/>
                      <a:pt x="647" y="626"/>
                      <a:pt x="648" y="626"/>
                    </a:cubicBezTo>
                    <a:cubicBezTo>
                      <a:pt x="648" y="626"/>
                      <a:pt x="648" y="626"/>
                      <a:pt x="648" y="626"/>
                    </a:cubicBezTo>
                    <a:cubicBezTo>
                      <a:pt x="647" y="623"/>
                      <a:pt x="646" y="623"/>
                      <a:pt x="645" y="623"/>
                    </a:cubicBezTo>
                    <a:moveTo>
                      <a:pt x="625" y="618"/>
                    </a:moveTo>
                    <a:cubicBezTo>
                      <a:pt x="625" y="618"/>
                      <a:pt x="625" y="618"/>
                      <a:pt x="625" y="618"/>
                    </a:cubicBezTo>
                    <a:cubicBezTo>
                      <a:pt x="625" y="619"/>
                      <a:pt x="625" y="620"/>
                      <a:pt x="626" y="620"/>
                    </a:cubicBezTo>
                    <a:cubicBezTo>
                      <a:pt x="626" y="620"/>
                      <a:pt x="627" y="620"/>
                      <a:pt x="627" y="620"/>
                    </a:cubicBezTo>
                    <a:cubicBezTo>
                      <a:pt x="626" y="619"/>
                      <a:pt x="627" y="618"/>
                      <a:pt x="625" y="618"/>
                    </a:cubicBezTo>
                    <a:moveTo>
                      <a:pt x="693" y="616"/>
                    </a:moveTo>
                    <a:cubicBezTo>
                      <a:pt x="692" y="616"/>
                      <a:pt x="699" y="623"/>
                      <a:pt x="698" y="624"/>
                    </a:cubicBezTo>
                    <a:cubicBezTo>
                      <a:pt x="700" y="621"/>
                      <a:pt x="694" y="617"/>
                      <a:pt x="694" y="617"/>
                    </a:cubicBezTo>
                    <a:cubicBezTo>
                      <a:pt x="693" y="616"/>
                      <a:pt x="693" y="616"/>
                      <a:pt x="693" y="616"/>
                    </a:cubicBezTo>
                    <a:moveTo>
                      <a:pt x="617" y="609"/>
                    </a:moveTo>
                    <a:cubicBezTo>
                      <a:pt x="619" y="612"/>
                      <a:pt x="622" y="614"/>
                      <a:pt x="623" y="618"/>
                    </a:cubicBezTo>
                    <a:cubicBezTo>
                      <a:pt x="626" y="615"/>
                      <a:pt x="621" y="611"/>
                      <a:pt x="617" y="609"/>
                    </a:cubicBezTo>
                    <a:moveTo>
                      <a:pt x="631" y="609"/>
                    </a:moveTo>
                    <a:cubicBezTo>
                      <a:pt x="631" y="610"/>
                      <a:pt x="632" y="611"/>
                      <a:pt x="631" y="612"/>
                    </a:cubicBezTo>
                    <a:cubicBezTo>
                      <a:pt x="635" y="615"/>
                      <a:pt x="637" y="621"/>
                      <a:pt x="642" y="621"/>
                    </a:cubicBezTo>
                    <a:cubicBezTo>
                      <a:pt x="642" y="621"/>
                      <a:pt x="642" y="621"/>
                      <a:pt x="642" y="621"/>
                    </a:cubicBezTo>
                    <a:cubicBezTo>
                      <a:pt x="641" y="621"/>
                      <a:pt x="641" y="620"/>
                      <a:pt x="640" y="619"/>
                    </a:cubicBezTo>
                    <a:cubicBezTo>
                      <a:pt x="644" y="615"/>
                      <a:pt x="634" y="611"/>
                      <a:pt x="631" y="609"/>
                    </a:cubicBezTo>
                    <a:moveTo>
                      <a:pt x="636" y="606"/>
                    </a:moveTo>
                    <a:cubicBezTo>
                      <a:pt x="636" y="606"/>
                      <a:pt x="636" y="606"/>
                      <a:pt x="636" y="606"/>
                    </a:cubicBezTo>
                    <a:cubicBezTo>
                      <a:pt x="639" y="609"/>
                      <a:pt x="640" y="611"/>
                      <a:pt x="640" y="614"/>
                    </a:cubicBezTo>
                    <a:cubicBezTo>
                      <a:pt x="641" y="613"/>
                      <a:pt x="641" y="613"/>
                      <a:pt x="642" y="613"/>
                    </a:cubicBezTo>
                    <a:cubicBezTo>
                      <a:pt x="642" y="613"/>
                      <a:pt x="643" y="614"/>
                      <a:pt x="643" y="614"/>
                    </a:cubicBezTo>
                    <a:cubicBezTo>
                      <a:pt x="644" y="614"/>
                      <a:pt x="644" y="615"/>
                      <a:pt x="645" y="615"/>
                    </a:cubicBezTo>
                    <a:cubicBezTo>
                      <a:pt x="645" y="615"/>
                      <a:pt x="645" y="615"/>
                      <a:pt x="646" y="615"/>
                    </a:cubicBezTo>
                    <a:cubicBezTo>
                      <a:pt x="645" y="611"/>
                      <a:pt x="639" y="606"/>
                      <a:pt x="636" y="606"/>
                    </a:cubicBezTo>
                    <a:moveTo>
                      <a:pt x="609" y="599"/>
                    </a:moveTo>
                    <a:cubicBezTo>
                      <a:pt x="609" y="599"/>
                      <a:pt x="609" y="599"/>
                      <a:pt x="609" y="599"/>
                    </a:cubicBezTo>
                    <a:cubicBezTo>
                      <a:pt x="609" y="601"/>
                      <a:pt x="609" y="601"/>
                      <a:pt x="610" y="601"/>
                    </a:cubicBezTo>
                    <a:cubicBezTo>
                      <a:pt x="610" y="601"/>
                      <a:pt x="611" y="601"/>
                      <a:pt x="611" y="600"/>
                    </a:cubicBezTo>
                    <a:cubicBezTo>
                      <a:pt x="611" y="600"/>
                      <a:pt x="611" y="599"/>
                      <a:pt x="609" y="599"/>
                    </a:cubicBezTo>
                    <a:moveTo>
                      <a:pt x="622" y="588"/>
                    </a:moveTo>
                    <a:cubicBezTo>
                      <a:pt x="620" y="588"/>
                      <a:pt x="619" y="589"/>
                      <a:pt x="618" y="590"/>
                    </a:cubicBezTo>
                    <a:cubicBezTo>
                      <a:pt x="620" y="592"/>
                      <a:pt x="620" y="591"/>
                      <a:pt x="621" y="594"/>
                    </a:cubicBezTo>
                    <a:cubicBezTo>
                      <a:pt x="622" y="593"/>
                      <a:pt x="623" y="592"/>
                      <a:pt x="623" y="592"/>
                    </a:cubicBezTo>
                    <a:cubicBezTo>
                      <a:pt x="625" y="592"/>
                      <a:pt x="627" y="595"/>
                      <a:pt x="628" y="596"/>
                    </a:cubicBezTo>
                    <a:cubicBezTo>
                      <a:pt x="630" y="593"/>
                      <a:pt x="626" y="588"/>
                      <a:pt x="622" y="588"/>
                    </a:cubicBezTo>
                    <a:moveTo>
                      <a:pt x="659" y="586"/>
                    </a:moveTo>
                    <a:cubicBezTo>
                      <a:pt x="661" y="588"/>
                      <a:pt x="663" y="588"/>
                      <a:pt x="666" y="591"/>
                    </a:cubicBezTo>
                    <a:cubicBezTo>
                      <a:pt x="667" y="591"/>
                      <a:pt x="669" y="589"/>
                      <a:pt x="671" y="589"/>
                    </a:cubicBezTo>
                    <a:cubicBezTo>
                      <a:pt x="671" y="588"/>
                      <a:pt x="671" y="588"/>
                      <a:pt x="671" y="588"/>
                    </a:cubicBezTo>
                    <a:cubicBezTo>
                      <a:pt x="670" y="588"/>
                      <a:pt x="670" y="589"/>
                      <a:pt x="669" y="589"/>
                    </a:cubicBezTo>
                    <a:cubicBezTo>
                      <a:pt x="668" y="589"/>
                      <a:pt x="667" y="588"/>
                      <a:pt x="666" y="586"/>
                    </a:cubicBezTo>
                    <a:cubicBezTo>
                      <a:pt x="665" y="586"/>
                      <a:pt x="663" y="586"/>
                      <a:pt x="661" y="586"/>
                    </a:cubicBezTo>
                    <a:cubicBezTo>
                      <a:pt x="660" y="586"/>
                      <a:pt x="660" y="586"/>
                      <a:pt x="659" y="586"/>
                    </a:cubicBezTo>
                    <a:moveTo>
                      <a:pt x="605" y="582"/>
                    </a:moveTo>
                    <a:cubicBezTo>
                      <a:pt x="611" y="589"/>
                      <a:pt x="618" y="600"/>
                      <a:pt x="624" y="603"/>
                    </a:cubicBezTo>
                    <a:cubicBezTo>
                      <a:pt x="621" y="594"/>
                      <a:pt x="614" y="590"/>
                      <a:pt x="605" y="582"/>
                    </a:cubicBezTo>
                    <a:moveTo>
                      <a:pt x="710" y="580"/>
                    </a:moveTo>
                    <a:cubicBezTo>
                      <a:pt x="710" y="580"/>
                      <a:pt x="710" y="580"/>
                      <a:pt x="710" y="580"/>
                    </a:cubicBezTo>
                    <a:cubicBezTo>
                      <a:pt x="710" y="580"/>
                      <a:pt x="710" y="580"/>
                      <a:pt x="710" y="580"/>
                    </a:cubicBezTo>
                    <a:cubicBezTo>
                      <a:pt x="710" y="580"/>
                      <a:pt x="710" y="580"/>
                      <a:pt x="710" y="580"/>
                    </a:cubicBezTo>
                    <a:moveTo>
                      <a:pt x="679" y="570"/>
                    </a:moveTo>
                    <a:cubicBezTo>
                      <a:pt x="679" y="571"/>
                      <a:pt x="679" y="572"/>
                      <a:pt x="681" y="573"/>
                    </a:cubicBezTo>
                    <a:cubicBezTo>
                      <a:pt x="681" y="573"/>
                      <a:pt x="681" y="573"/>
                      <a:pt x="681" y="573"/>
                    </a:cubicBezTo>
                    <a:cubicBezTo>
                      <a:pt x="680" y="572"/>
                      <a:pt x="679" y="571"/>
                      <a:pt x="679" y="570"/>
                    </a:cubicBezTo>
                    <a:moveTo>
                      <a:pt x="650" y="570"/>
                    </a:moveTo>
                    <a:cubicBezTo>
                      <a:pt x="650" y="570"/>
                      <a:pt x="649" y="570"/>
                      <a:pt x="649" y="570"/>
                    </a:cubicBezTo>
                    <a:cubicBezTo>
                      <a:pt x="650" y="572"/>
                      <a:pt x="650" y="574"/>
                      <a:pt x="652" y="574"/>
                    </a:cubicBezTo>
                    <a:cubicBezTo>
                      <a:pt x="652" y="574"/>
                      <a:pt x="653" y="574"/>
                      <a:pt x="653" y="573"/>
                    </a:cubicBezTo>
                    <a:cubicBezTo>
                      <a:pt x="652" y="571"/>
                      <a:pt x="652" y="570"/>
                      <a:pt x="650" y="570"/>
                    </a:cubicBezTo>
                    <a:moveTo>
                      <a:pt x="678" y="567"/>
                    </a:moveTo>
                    <a:cubicBezTo>
                      <a:pt x="679" y="569"/>
                      <a:pt x="680" y="570"/>
                      <a:pt x="681" y="571"/>
                    </a:cubicBezTo>
                    <a:cubicBezTo>
                      <a:pt x="681" y="570"/>
                      <a:pt x="680" y="568"/>
                      <a:pt x="678" y="567"/>
                    </a:cubicBezTo>
                    <a:moveTo>
                      <a:pt x="699" y="561"/>
                    </a:moveTo>
                    <a:cubicBezTo>
                      <a:pt x="699" y="561"/>
                      <a:pt x="698" y="561"/>
                      <a:pt x="698" y="561"/>
                    </a:cubicBezTo>
                    <a:cubicBezTo>
                      <a:pt x="698" y="561"/>
                      <a:pt x="698" y="561"/>
                      <a:pt x="697" y="561"/>
                    </a:cubicBezTo>
                    <a:cubicBezTo>
                      <a:pt x="699" y="562"/>
                      <a:pt x="700" y="564"/>
                      <a:pt x="701" y="565"/>
                    </a:cubicBezTo>
                    <a:cubicBezTo>
                      <a:pt x="701" y="564"/>
                      <a:pt x="701" y="564"/>
                      <a:pt x="701" y="563"/>
                    </a:cubicBezTo>
                    <a:cubicBezTo>
                      <a:pt x="700" y="563"/>
                      <a:pt x="700" y="562"/>
                      <a:pt x="699" y="561"/>
                    </a:cubicBezTo>
                    <a:moveTo>
                      <a:pt x="578" y="561"/>
                    </a:moveTo>
                    <a:cubicBezTo>
                      <a:pt x="576" y="562"/>
                      <a:pt x="577" y="564"/>
                      <a:pt x="579" y="564"/>
                    </a:cubicBezTo>
                    <a:cubicBezTo>
                      <a:pt x="579" y="564"/>
                      <a:pt x="579" y="564"/>
                      <a:pt x="580" y="564"/>
                    </a:cubicBezTo>
                    <a:cubicBezTo>
                      <a:pt x="579" y="563"/>
                      <a:pt x="579" y="563"/>
                      <a:pt x="580" y="562"/>
                    </a:cubicBezTo>
                    <a:cubicBezTo>
                      <a:pt x="579" y="562"/>
                      <a:pt x="579" y="561"/>
                      <a:pt x="578" y="561"/>
                    </a:cubicBezTo>
                    <a:moveTo>
                      <a:pt x="664" y="555"/>
                    </a:moveTo>
                    <a:cubicBezTo>
                      <a:pt x="664" y="555"/>
                      <a:pt x="664" y="556"/>
                      <a:pt x="664" y="556"/>
                    </a:cubicBezTo>
                    <a:cubicBezTo>
                      <a:pt x="664" y="556"/>
                      <a:pt x="665" y="556"/>
                      <a:pt x="665" y="556"/>
                    </a:cubicBezTo>
                    <a:cubicBezTo>
                      <a:pt x="665" y="556"/>
                      <a:pt x="664" y="555"/>
                      <a:pt x="664" y="555"/>
                    </a:cubicBezTo>
                    <a:moveTo>
                      <a:pt x="669" y="550"/>
                    </a:moveTo>
                    <a:cubicBezTo>
                      <a:pt x="669" y="551"/>
                      <a:pt x="669" y="552"/>
                      <a:pt x="669" y="553"/>
                    </a:cubicBezTo>
                    <a:cubicBezTo>
                      <a:pt x="667" y="553"/>
                      <a:pt x="666" y="552"/>
                      <a:pt x="665" y="551"/>
                    </a:cubicBezTo>
                    <a:cubicBezTo>
                      <a:pt x="665" y="551"/>
                      <a:pt x="665" y="551"/>
                      <a:pt x="664" y="551"/>
                    </a:cubicBezTo>
                    <a:cubicBezTo>
                      <a:pt x="664" y="551"/>
                      <a:pt x="664" y="551"/>
                      <a:pt x="663" y="551"/>
                    </a:cubicBezTo>
                    <a:cubicBezTo>
                      <a:pt x="665" y="553"/>
                      <a:pt x="667" y="555"/>
                      <a:pt x="669" y="556"/>
                    </a:cubicBezTo>
                    <a:cubicBezTo>
                      <a:pt x="669" y="556"/>
                      <a:pt x="669" y="557"/>
                      <a:pt x="669" y="557"/>
                    </a:cubicBezTo>
                    <a:cubicBezTo>
                      <a:pt x="672" y="558"/>
                      <a:pt x="674" y="562"/>
                      <a:pt x="679" y="564"/>
                    </a:cubicBezTo>
                    <a:cubicBezTo>
                      <a:pt x="680" y="560"/>
                      <a:pt x="676" y="557"/>
                      <a:pt x="672" y="556"/>
                    </a:cubicBezTo>
                    <a:cubicBezTo>
                      <a:pt x="672" y="554"/>
                      <a:pt x="672" y="552"/>
                      <a:pt x="671" y="551"/>
                    </a:cubicBezTo>
                    <a:cubicBezTo>
                      <a:pt x="670" y="550"/>
                      <a:pt x="669" y="550"/>
                      <a:pt x="669" y="550"/>
                    </a:cubicBezTo>
                    <a:moveTo>
                      <a:pt x="683" y="545"/>
                    </a:moveTo>
                    <a:cubicBezTo>
                      <a:pt x="682" y="545"/>
                      <a:pt x="682" y="546"/>
                      <a:pt x="681" y="546"/>
                    </a:cubicBezTo>
                    <a:cubicBezTo>
                      <a:pt x="687" y="551"/>
                      <a:pt x="692" y="556"/>
                      <a:pt x="697" y="561"/>
                    </a:cubicBezTo>
                    <a:cubicBezTo>
                      <a:pt x="697" y="561"/>
                      <a:pt x="697" y="561"/>
                      <a:pt x="697" y="560"/>
                    </a:cubicBezTo>
                    <a:cubicBezTo>
                      <a:pt x="696" y="559"/>
                      <a:pt x="695" y="558"/>
                      <a:pt x="695" y="557"/>
                    </a:cubicBezTo>
                    <a:cubicBezTo>
                      <a:pt x="691" y="553"/>
                      <a:pt x="687" y="549"/>
                      <a:pt x="683" y="545"/>
                    </a:cubicBezTo>
                    <a:moveTo>
                      <a:pt x="639" y="544"/>
                    </a:moveTo>
                    <a:cubicBezTo>
                      <a:pt x="638" y="544"/>
                      <a:pt x="638" y="545"/>
                      <a:pt x="638" y="545"/>
                    </a:cubicBezTo>
                    <a:cubicBezTo>
                      <a:pt x="639" y="545"/>
                      <a:pt x="640" y="548"/>
                      <a:pt x="642" y="548"/>
                    </a:cubicBezTo>
                    <a:cubicBezTo>
                      <a:pt x="642" y="548"/>
                      <a:pt x="642" y="548"/>
                      <a:pt x="642" y="548"/>
                    </a:cubicBezTo>
                    <a:cubicBezTo>
                      <a:pt x="641" y="547"/>
                      <a:pt x="640" y="544"/>
                      <a:pt x="639" y="544"/>
                    </a:cubicBezTo>
                    <a:moveTo>
                      <a:pt x="642" y="543"/>
                    </a:moveTo>
                    <a:cubicBezTo>
                      <a:pt x="640" y="543"/>
                      <a:pt x="640" y="543"/>
                      <a:pt x="640" y="544"/>
                    </a:cubicBezTo>
                    <a:cubicBezTo>
                      <a:pt x="640" y="544"/>
                      <a:pt x="640" y="544"/>
                      <a:pt x="640" y="544"/>
                    </a:cubicBezTo>
                    <a:cubicBezTo>
                      <a:pt x="641" y="544"/>
                      <a:pt x="641" y="545"/>
                      <a:pt x="642" y="546"/>
                    </a:cubicBezTo>
                    <a:cubicBezTo>
                      <a:pt x="642" y="546"/>
                      <a:pt x="643" y="547"/>
                      <a:pt x="644" y="547"/>
                    </a:cubicBezTo>
                    <a:cubicBezTo>
                      <a:pt x="644" y="547"/>
                      <a:pt x="645" y="547"/>
                      <a:pt x="645" y="546"/>
                    </a:cubicBezTo>
                    <a:cubicBezTo>
                      <a:pt x="645" y="546"/>
                      <a:pt x="645" y="545"/>
                      <a:pt x="646" y="544"/>
                    </a:cubicBezTo>
                    <a:cubicBezTo>
                      <a:pt x="645" y="543"/>
                      <a:pt x="643" y="543"/>
                      <a:pt x="642" y="543"/>
                    </a:cubicBezTo>
                    <a:moveTo>
                      <a:pt x="605" y="541"/>
                    </a:moveTo>
                    <a:cubicBezTo>
                      <a:pt x="605" y="541"/>
                      <a:pt x="604" y="541"/>
                      <a:pt x="604" y="542"/>
                    </a:cubicBezTo>
                    <a:cubicBezTo>
                      <a:pt x="605" y="542"/>
                      <a:pt x="606" y="543"/>
                      <a:pt x="606" y="543"/>
                    </a:cubicBezTo>
                    <a:cubicBezTo>
                      <a:pt x="607" y="543"/>
                      <a:pt x="607" y="543"/>
                      <a:pt x="608" y="542"/>
                    </a:cubicBezTo>
                    <a:cubicBezTo>
                      <a:pt x="607" y="542"/>
                      <a:pt x="606" y="541"/>
                      <a:pt x="605" y="541"/>
                    </a:cubicBezTo>
                    <a:moveTo>
                      <a:pt x="557" y="540"/>
                    </a:moveTo>
                    <a:cubicBezTo>
                      <a:pt x="558" y="541"/>
                      <a:pt x="559" y="543"/>
                      <a:pt x="560" y="544"/>
                    </a:cubicBezTo>
                    <a:cubicBezTo>
                      <a:pt x="562" y="545"/>
                      <a:pt x="565" y="547"/>
                      <a:pt x="565" y="550"/>
                    </a:cubicBezTo>
                    <a:cubicBezTo>
                      <a:pt x="566" y="551"/>
                      <a:pt x="567" y="552"/>
                      <a:pt x="570" y="553"/>
                    </a:cubicBezTo>
                    <a:cubicBezTo>
                      <a:pt x="565" y="549"/>
                      <a:pt x="562" y="541"/>
                      <a:pt x="557" y="540"/>
                    </a:cubicBezTo>
                    <a:moveTo>
                      <a:pt x="623" y="537"/>
                    </a:moveTo>
                    <a:cubicBezTo>
                      <a:pt x="619" y="540"/>
                      <a:pt x="626" y="540"/>
                      <a:pt x="623" y="542"/>
                    </a:cubicBezTo>
                    <a:cubicBezTo>
                      <a:pt x="621" y="541"/>
                      <a:pt x="619" y="538"/>
                      <a:pt x="617" y="538"/>
                    </a:cubicBezTo>
                    <a:cubicBezTo>
                      <a:pt x="617" y="538"/>
                      <a:pt x="616" y="538"/>
                      <a:pt x="616" y="539"/>
                    </a:cubicBezTo>
                    <a:cubicBezTo>
                      <a:pt x="618" y="542"/>
                      <a:pt x="620" y="550"/>
                      <a:pt x="626" y="551"/>
                    </a:cubicBezTo>
                    <a:cubicBezTo>
                      <a:pt x="620" y="549"/>
                      <a:pt x="628" y="548"/>
                      <a:pt x="628" y="547"/>
                    </a:cubicBezTo>
                    <a:cubicBezTo>
                      <a:pt x="629" y="544"/>
                      <a:pt x="627" y="540"/>
                      <a:pt x="623" y="537"/>
                    </a:cubicBezTo>
                    <a:moveTo>
                      <a:pt x="543" y="525"/>
                    </a:moveTo>
                    <a:cubicBezTo>
                      <a:pt x="544" y="529"/>
                      <a:pt x="548" y="531"/>
                      <a:pt x="549" y="531"/>
                    </a:cubicBezTo>
                    <a:cubicBezTo>
                      <a:pt x="548" y="528"/>
                      <a:pt x="545" y="526"/>
                      <a:pt x="543" y="525"/>
                    </a:cubicBezTo>
                    <a:moveTo>
                      <a:pt x="594" y="524"/>
                    </a:moveTo>
                    <a:cubicBezTo>
                      <a:pt x="594" y="524"/>
                      <a:pt x="594" y="524"/>
                      <a:pt x="594" y="524"/>
                    </a:cubicBezTo>
                    <a:cubicBezTo>
                      <a:pt x="594" y="525"/>
                      <a:pt x="594" y="525"/>
                      <a:pt x="595" y="525"/>
                    </a:cubicBezTo>
                    <a:cubicBezTo>
                      <a:pt x="596" y="525"/>
                      <a:pt x="596" y="525"/>
                      <a:pt x="596" y="525"/>
                    </a:cubicBezTo>
                    <a:cubicBezTo>
                      <a:pt x="596" y="525"/>
                      <a:pt x="596" y="525"/>
                      <a:pt x="596" y="524"/>
                    </a:cubicBezTo>
                    <a:cubicBezTo>
                      <a:pt x="595" y="524"/>
                      <a:pt x="595" y="524"/>
                      <a:pt x="594" y="524"/>
                    </a:cubicBezTo>
                    <a:moveTo>
                      <a:pt x="574" y="521"/>
                    </a:moveTo>
                    <a:cubicBezTo>
                      <a:pt x="574" y="521"/>
                      <a:pt x="574" y="521"/>
                      <a:pt x="574" y="522"/>
                    </a:cubicBezTo>
                    <a:cubicBezTo>
                      <a:pt x="576" y="526"/>
                      <a:pt x="585" y="532"/>
                      <a:pt x="585" y="532"/>
                    </a:cubicBezTo>
                    <a:cubicBezTo>
                      <a:pt x="585" y="530"/>
                      <a:pt x="579" y="525"/>
                      <a:pt x="577" y="523"/>
                    </a:cubicBezTo>
                    <a:cubicBezTo>
                      <a:pt x="577" y="523"/>
                      <a:pt x="577" y="523"/>
                      <a:pt x="577" y="523"/>
                    </a:cubicBezTo>
                    <a:cubicBezTo>
                      <a:pt x="577" y="523"/>
                      <a:pt x="577" y="523"/>
                      <a:pt x="577" y="523"/>
                    </a:cubicBezTo>
                    <a:cubicBezTo>
                      <a:pt x="588" y="533"/>
                      <a:pt x="592" y="536"/>
                      <a:pt x="592" y="536"/>
                    </a:cubicBezTo>
                    <a:cubicBezTo>
                      <a:pt x="593" y="536"/>
                      <a:pt x="589" y="532"/>
                      <a:pt x="585" y="528"/>
                    </a:cubicBezTo>
                    <a:cubicBezTo>
                      <a:pt x="580" y="525"/>
                      <a:pt x="576" y="521"/>
                      <a:pt x="574" y="521"/>
                    </a:cubicBezTo>
                    <a:moveTo>
                      <a:pt x="620" y="520"/>
                    </a:moveTo>
                    <a:cubicBezTo>
                      <a:pt x="621" y="523"/>
                      <a:pt x="623" y="524"/>
                      <a:pt x="621" y="524"/>
                    </a:cubicBezTo>
                    <a:cubicBezTo>
                      <a:pt x="621" y="524"/>
                      <a:pt x="620" y="524"/>
                      <a:pt x="619" y="524"/>
                    </a:cubicBezTo>
                    <a:cubicBezTo>
                      <a:pt x="620" y="525"/>
                      <a:pt x="620" y="525"/>
                      <a:pt x="619" y="526"/>
                    </a:cubicBezTo>
                    <a:cubicBezTo>
                      <a:pt x="620" y="526"/>
                      <a:pt x="620" y="527"/>
                      <a:pt x="621" y="527"/>
                    </a:cubicBezTo>
                    <a:cubicBezTo>
                      <a:pt x="623" y="525"/>
                      <a:pt x="623" y="526"/>
                      <a:pt x="627" y="526"/>
                    </a:cubicBezTo>
                    <a:cubicBezTo>
                      <a:pt x="626" y="523"/>
                      <a:pt x="623" y="521"/>
                      <a:pt x="620" y="520"/>
                    </a:cubicBezTo>
                    <a:moveTo>
                      <a:pt x="588" y="517"/>
                    </a:moveTo>
                    <a:cubicBezTo>
                      <a:pt x="589" y="517"/>
                      <a:pt x="589" y="518"/>
                      <a:pt x="589" y="519"/>
                    </a:cubicBezTo>
                    <a:cubicBezTo>
                      <a:pt x="589" y="519"/>
                      <a:pt x="590" y="518"/>
                      <a:pt x="590" y="518"/>
                    </a:cubicBezTo>
                    <a:cubicBezTo>
                      <a:pt x="589" y="518"/>
                      <a:pt x="589" y="517"/>
                      <a:pt x="588" y="517"/>
                    </a:cubicBezTo>
                    <a:moveTo>
                      <a:pt x="578" y="514"/>
                    </a:moveTo>
                    <a:cubicBezTo>
                      <a:pt x="581" y="516"/>
                      <a:pt x="582" y="521"/>
                      <a:pt x="585" y="523"/>
                    </a:cubicBezTo>
                    <a:cubicBezTo>
                      <a:pt x="586" y="524"/>
                      <a:pt x="588" y="525"/>
                      <a:pt x="590" y="525"/>
                    </a:cubicBezTo>
                    <a:cubicBezTo>
                      <a:pt x="591" y="525"/>
                      <a:pt x="591" y="525"/>
                      <a:pt x="592" y="524"/>
                    </a:cubicBezTo>
                    <a:cubicBezTo>
                      <a:pt x="592" y="524"/>
                      <a:pt x="591" y="524"/>
                      <a:pt x="591" y="524"/>
                    </a:cubicBezTo>
                    <a:cubicBezTo>
                      <a:pt x="590" y="524"/>
                      <a:pt x="591" y="523"/>
                      <a:pt x="592" y="523"/>
                    </a:cubicBezTo>
                    <a:cubicBezTo>
                      <a:pt x="591" y="522"/>
                      <a:pt x="591" y="522"/>
                      <a:pt x="590" y="522"/>
                    </a:cubicBezTo>
                    <a:cubicBezTo>
                      <a:pt x="590" y="523"/>
                      <a:pt x="590" y="523"/>
                      <a:pt x="590" y="523"/>
                    </a:cubicBezTo>
                    <a:cubicBezTo>
                      <a:pt x="588" y="521"/>
                      <a:pt x="587" y="520"/>
                      <a:pt x="585" y="519"/>
                    </a:cubicBezTo>
                    <a:cubicBezTo>
                      <a:pt x="586" y="519"/>
                      <a:pt x="587" y="519"/>
                      <a:pt x="587" y="519"/>
                    </a:cubicBezTo>
                    <a:cubicBezTo>
                      <a:pt x="585" y="517"/>
                      <a:pt x="581" y="514"/>
                      <a:pt x="578" y="514"/>
                    </a:cubicBezTo>
                    <a:moveTo>
                      <a:pt x="566" y="513"/>
                    </a:moveTo>
                    <a:cubicBezTo>
                      <a:pt x="568" y="516"/>
                      <a:pt x="570" y="518"/>
                      <a:pt x="572" y="521"/>
                    </a:cubicBezTo>
                    <a:cubicBezTo>
                      <a:pt x="575" y="520"/>
                      <a:pt x="572" y="519"/>
                      <a:pt x="572" y="518"/>
                    </a:cubicBezTo>
                    <a:cubicBezTo>
                      <a:pt x="570" y="516"/>
                      <a:pt x="568" y="515"/>
                      <a:pt x="566" y="513"/>
                    </a:cubicBezTo>
                    <a:moveTo>
                      <a:pt x="589" y="512"/>
                    </a:moveTo>
                    <a:cubicBezTo>
                      <a:pt x="588" y="512"/>
                      <a:pt x="587" y="512"/>
                      <a:pt x="586" y="513"/>
                    </a:cubicBezTo>
                    <a:cubicBezTo>
                      <a:pt x="589" y="516"/>
                      <a:pt x="592" y="518"/>
                      <a:pt x="595" y="520"/>
                    </a:cubicBezTo>
                    <a:cubicBezTo>
                      <a:pt x="595" y="519"/>
                      <a:pt x="594" y="519"/>
                      <a:pt x="595" y="517"/>
                    </a:cubicBezTo>
                    <a:cubicBezTo>
                      <a:pt x="596" y="518"/>
                      <a:pt x="598" y="519"/>
                      <a:pt x="599" y="519"/>
                    </a:cubicBezTo>
                    <a:cubicBezTo>
                      <a:pt x="599" y="519"/>
                      <a:pt x="599" y="519"/>
                      <a:pt x="600" y="519"/>
                    </a:cubicBezTo>
                    <a:cubicBezTo>
                      <a:pt x="598" y="517"/>
                      <a:pt x="597" y="516"/>
                      <a:pt x="597" y="514"/>
                    </a:cubicBezTo>
                    <a:cubicBezTo>
                      <a:pt x="596" y="514"/>
                      <a:pt x="596" y="514"/>
                      <a:pt x="596" y="514"/>
                    </a:cubicBezTo>
                    <a:cubicBezTo>
                      <a:pt x="595" y="514"/>
                      <a:pt x="594" y="514"/>
                      <a:pt x="593" y="513"/>
                    </a:cubicBezTo>
                    <a:cubicBezTo>
                      <a:pt x="592" y="512"/>
                      <a:pt x="590" y="512"/>
                      <a:pt x="589" y="512"/>
                    </a:cubicBezTo>
                    <a:moveTo>
                      <a:pt x="611" y="510"/>
                    </a:moveTo>
                    <a:cubicBezTo>
                      <a:pt x="610" y="510"/>
                      <a:pt x="610" y="510"/>
                      <a:pt x="609" y="510"/>
                    </a:cubicBezTo>
                    <a:cubicBezTo>
                      <a:pt x="612" y="512"/>
                      <a:pt x="612" y="516"/>
                      <a:pt x="615" y="516"/>
                    </a:cubicBezTo>
                    <a:cubicBezTo>
                      <a:pt x="615" y="516"/>
                      <a:pt x="616" y="516"/>
                      <a:pt x="616" y="515"/>
                    </a:cubicBezTo>
                    <a:cubicBezTo>
                      <a:pt x="615" y="514"/>
                      <a:pt x="614" y="510"/>
                      <a:pt x="611" y="510"/>
                    </a:cubicBezTo>
                    <a:moveTo>
                      <a:pt x="519" y="510"/>
                    </a:moveTo>
                    <a:cubicBezTo>
                      <a:pt x="520" y="511"/>
                      <a:pt x="521" y="512"/>
                      <a:pt x="522" y="513"/>
                    </a:cubicBezTo>
                    <a:cubicBezTo>
                      <a:pt x="521" y="512"/>
                      <a:pt x="520" y="511"/>
                      <a:pt x="519" y="510"/>
                    </a:cubicBezTo>
                    <a:moveTo>
                      <a:pt x="550" y="509"/>
                    </a:moveTo>
                    <a:cubicBezTo>
                      <a:pt x="550" y="509"/>
                      <a:pt x="550" y="510"/>
                      <a:pt x="551" y="510"/>
                    </a:cubicBezTo>
                    <a:cubicBezTo>
                      <a:pt x="551" y="510"/>
                      <a:pt x="552" y="510"/>
                      <a:pt x="552" y="510"/>
                    </a:cubicBezTo>
                    <a:cubicBezTo>
                      <a:pt x="551" y="510"/>
                      <a:pt x="551" y="509"/>
                      <a:pt x="550" y="509"/>
                    </a:cubicBezTo>
                    <a:moveTo>
                      <a:pt x="609" y="506"/>
                    </a:moveTo>
                    <a:cubicBezTo>
                      <a:pt x="608" y="507"/>
                      <a:pt x="608" y="507"/>
                      <a:pt x="607" y="508"/>
                    </a:cubicBezTo>
                    <a:cubicBezTo>
                      <a:pt x="608" y="508"/>
                      <a:pt x="608" y="509"/>
                      <a:pt x="609" y="509"/>
                    </a:cubicBezTo>
                    <a:cubicBezTo>
                      <a:pt x="609" y="509"/>
                      <a:pt x="610" y="508"/>
                      <a:pt x="610" y="508"/>
                    </a:cubicBezTo>
                    <a:cubicBezTo>
                      <a:pt x="610" y="507"/>
                      <a:pt x="609" y="507"/>
                      <a:pt x="609" y="506"/>
                    </a:cubicBezTo>
                    <a:moveTo>
                      <a:pt x="555" y="505"/>
                    </a:moveTo>
                    <a:cubicBezTo>
                      <a:pt x="555" y="506"/>
                      <a:pt x="556" y="508"/>
                      <a:pt x="557" y="509"/>
                    </a:cubicBezTo>
                    <a:cubicBezTo>
                      <a:pt x="558" y="509"/>
                      <a:pt x="558" y="509"/>
                      <a:pt x="558" y="509"/>
                    </a:cubicBezTo>
                    <a:cubicBezTo>
                      <a:pt x="557" y="507"/>
                      <a:pt x="556" y="506"/>
                      <a:pt x="555" y="505"/>
                    </a:cubicBezTo>
                    <a:moveTo>
                      <a:pt x="585" y="501"/>
                    </a:moveTo>
                    <a:cubicBezTo>
                      <a:pt x="585" y="502"/>
                      <a:pt x="585" y="503"/>
                      <a:pt x="585" y="504"/>
                    </a:cubicBezTo>
                    <a:cubicBezTo>
                      <a:pt x="585" y="504"/>
                      <a:pt x="585" y="504"/>
                      <a:pt x="585" y="504"/>
                    </a:cubicBezTo>
                    <a:cubicBezTo>
                      <a:pt x="586" y="504"/>
                      <a:pt x="586" y="504"/>
                      <a:pt x="586" y="504"/>
                    </a:cubicBezTo>
                    <a:cubicBezTo>
                      <a:pt x="586" y="503"/>
                      <a:pt x="585" y="502"/>
                      <a:pt x="585" y="501"/>
                    </a:cubicBezTo>
                    <a:moveTo>
                      <a:pt x="580" y="499"/>
                    </a:moveTo>
                    <a:cubicBezTo>
                      <a:pt x="579" y="499"/>
                      <a:pt x="579" y="499"/>
                      <a:pt x="579" y="499"/>
                    </a:cubicBezTo>
                    <a:cubicBezTo>
                      <a:pt x="580" y="499"/>
                      <a:pt x="581" y="500"/>
                      <a:pt x="581" y="501"/>
                    </a:cubicBezTo>
                    <a:cubicBezTo>
                      <a:pt x="582" y="500"/>
                      <a:pt x="582" y="500"/>
                      <a:pt x="581" y="499"/>
                    </a:cubicBezTo>
                    <a:cubicBezTo>
                      <a:pt x="581" y="499"/>
                      <a:pt x="580" y="499"/>
                      <a:pt x="580" y="499"/>
                    </a:cubicBezTo>
                    <a:moveTo>
                      <a:pt x="570" y="493"/>
                    </a:moveTo>
                    <a:cubicBezTo>
                      <a:pt x="569" y="494"/>
                      <a:pt x="569" y="495"/>
                      <a:pt x="571" y="496"/>
                    </a:cubicBezTo>
                    <a:cubicBezTo>
                      <a:pt x="571" y="496"/>
                      <a:pt x="572" y="495"/>
                      <a:pt x="572" y="495"/>
                    </a:cubicBezTo>
                    <a:cubicBezTo>
                      <a:pt x="572" y="494"/>
                      <a:pt x="571" y="493"/>
                      <a:pt x="570" y="493"/>
                    </a:cubicBezTo>
                    <a:moveTo>
                      <a:pt x="590" y="490"/>
                    </a:moveTo>
                    <a:cubicBezTo>
                      <a:pt x="590" y="490"/>
                      <a:pt x="589" y="490"/>
                      <a:pt x="589" y="490"/>
                    </a:cubicBezTo>
                    <a:cubicBezTo>
                      <a:pt x="590" y="491"/>
                      <a:pt x="589" y="491"/>
                      <a:pt x="587" y="492"/>
                    </a:cubicBezTo>
                    <a:cubicBezTo>
                      <a:pt x="590" y="493"/>
                      <a:pt x="591" y="495"/>
                      <a:pt x="588" y="497"/>
                    </a:cubicBezTo>
                    <a:cubicBezTo>
                      <a:pt x="589" y="498"/>
                      <a:pt x="591" y="499"/>
                      <a:pt x="592" y="501"/>
                    </a:cubicBezTo>
                    <a:cubicBezTo>
                      <a:pt x="593" y="500"/>
                      <a:pt x="593" y="499"/>
                      <a:pt x="593" y="498"/>
                    </a:cubicBezTo>
                    <a:cubicBezTo>
                      <a:pt x="594" y="498"/>
                      <a:pt x="595" y="499"/>
                      <a:pt x="595" y="499"/>
                    </a:cubicBezTo>
                    <a:cubicBezTo>
                      <a:pt x="595" y="499"/>
                      <a:pt x="596" y="498"/>
                      <a:pt x="596" y="498"/>
                    </a:cubicBezTo>
                    <a:cubicBezTo>
                      <a:pt x="595" y="496"/>
                      <a:pt x="594" y="490"/>
                      <a:pt x="590" y="490"/>
                    </a:cubicBezTo>
                    <a:moveTo>
                      <a:pt x="558" y="487"/>
                    </a:moveTo>
                    <a:cubicBezTo>
                      <a:pt x="558" y="487"/>
                      <a:pt x="557" y="487"/>
                      <a:pt x="557" y="487"/>
                    </a:cubicBezTo>
                    <a:cubicBezTo>
                      <a:pt x="558" y="489"/>
                      <a:pt x="564" y="492"/>
                      <a:pt x="563" y="494"/>
                    </a:cubicBezTo>
                    <a:cubicBezTo>
                      <a:pt x="559" y="492"/>
                      <a:pt x="558" y="491"/>
                      <a:pt x="557" y="491"/>
                    </a:cubicBezTo>
                    <a:cubicBezTo>
                      <a:pt x="557" y="491"/>
                      <a:pt x="557" y="492"/>
                      <a:pt x="558" y="493"/>
                    </a:cubicBezTo>
                    <a:cubicBezTo>
                      <a:pt x="559" y="494"/>
                      <a:pt x="560" y="495"/>
                      <a:pt x="561" y="496"/>
                    </a:cubicBezTo>
                    <a:cubicBezTo>
                      <a:pt x="561" y="496"/>
                      <a:pt x="561" y="496"/>
                      <a:pt x="561" y="496"/>
                    </a:cubicBezTo>
                    <a:cubicBezTo>
                      <a:pt x="564" y="499"/>
                      <a:pt x="569" y="503"/>
                      <a:pt x="571" y="503"/>
                    </a:cubicBezTo>
                    <a:cubicBezTo>
                      <a:pt x="571" y="503"/>
                      <a:pt x="571" y="503"/>
                      <a:pt x="571" y="502"/>
                    </a:cubicBezTo>
                    <a:cubicBezTo>
                      <a:pt x="568" y="500"/>
                      <a:pt x="571" y="502"/>
                      <a:pt x="572" y="499"/>
                    </a:cubicBezTo>
                    <a:cubicBezTo>
                      <a:pt x="570" y="499"/>
                      <a:pt x="564" y="493"/>
                      <a:pt x="568" y="492"/>
                    </a:cubicBezTo>
                    <a:cubicBezTo>
                      <a:pt x="565" y="490"/>
                      <a:pt x="562" y="487"/>
                      <a:pt x="558" y="487"/>
                    </a:cubicBezTo>
                    <a:moveTo>
                      <a:pt x="558" y="479"/>
                    </a:moveTo>
                    <a:cubicBezTo>
                      <a:pt x="558" y="480"/>
                      <a:pt x="559" y="480"/>
                      <a:pt x="559" y="481"/>
                    </a:cubicBezTo>
                    <a:cubicBezTo>
                      <a:pt x="561" y="482"/>
                      <a:pt x="560" y="484"/>
                      <a:pt x="561" y="485"/>
                    </a:cubicBezTo>
                    <a:cubicBezTo>
                      <a:pt x="564" y="489"/>
                      <a:pt x="570" y="490"/>
                      <a:pt x="573" y="494"/>
                    </a:cubicBezTo>
                    <a:cubicBezTo>
                      <a:pt x="573" y="491"/>
                      <a:pt x="572" y="489"/>
                      <a:pt x="570" y="486"/>
                    </a:cubicBezTo>
                    <a:cubicBezTo>
                      <a:pt x="566" y="484"/>
                      <a:pt x="562" y="482"/>
                      <a:pt x="558" y="479"/>
                    </a:cubicBezTo>
                    <a:moveTo>
                      <a:pt x="493" y="474"/>
                    </a:moveTo>
                    <a:cubicBezTo>
                      <a:pt x="492" y="474"/>
                      <a:pt x="492" y="475"/>
                      <a:pt x="491" y="475"/>
                    </a:cubicBezTo>
                    <a:cubicBezTo>
                      <a:pt x="492" y="476"/>
                      <a:pt x="492" y="476"/>
                      <a:pt x="493" y="477"/>
                    </a:cubicBezTo>
                    <a:cubicBezTo>
                      <a:pt x="493" y="476"/>
                      <a:pt x="494" y="476"/>
                      <a:pt x="494" y="475"/>
                    </a:cubicBezTo>
                    <a:cubicBezTo>
                      <a:pt x="494" y="475"/>
                      <a:pt x="493" y="474"/>
                      <a:pt x="493" y="474"/>
                    </a:cubicBezTo>
                    <a:moveTo>
                      <a:pt x="490" y="472"/>
                    </a:moveTo>
                    <a:cubicBezTo>
                      <a:pt x="490" y="472"/>
                      <a:pt x="489" y="473"/>
                      <a:pt x="489" y="473"/>
                    </a:cubicBezTo>
                    <a:cubicBezTo>
                      <a:pt x="489" y="474"/>
                      <a:pt x="490" y="474"/>
                      <a:pt x="490" y="475"/>
                    </a:cubicBezTo>
                    <a:cubicBezTo>
                      <a:pt x="491" y="474"/>
                      <a:pt x="491" y="474"/>
                      <a:pt x="492" y="473"/>
                    </a:cubicBezTo>
                    <a:cubicBezTo>
                      <a:pt x="491" y="473"/>
                      <a:pt x="491" y="472"/>
                      <a:pt x="490" y="472"/>
                    </a:cubicBezTo>
                    <a:moveTo>
                      <a:pt x="531" y="465"/>
                    </a:moveTo>
                    <a:cubicBezTo>
                      <a:pt x="530" y="465"/>
                      <a:pt x="530" y="465"/>
                      <a:pt x="529" y="465"/>
                    </a:cubicBezTo>
                    <a:cubicBezTo>
                      <a:pt x="530" y="465"/>
                      <a:pt x="530" y="466"/>
                      <a:pt x="531" y="467"/>
                    </a:cubicBezTo>
                    <a:cubicBezTo>
                      <a:pt x="532" y="467"/>
                      <a:pt x="532" y="467"/>
                      <a:pt x="532" y="467"/>
                    </a:cubicBezTo>
                    <a:cubicBezTo>
                      <a:pt x="534" y="468"/>
                      <a:pt x="534" y="469"/>
                      <a:pt x="534" y="470"/>
                    </a:cubicBezTo>
                    <a:cubicBezTo>
                      <a:pt x="538" y="473"/>
                      <a:pt x="542" y="476"/>
                      <a:pt x="545" y="476"/>
                    </a:cubicBezTo>
                    <a:cubicBezTo>
                      <a:pt x="546" y="476"/>
                      <a:pt x="546" y="476"/>
                      <a:pt x="547" y="476"/>
                    </a:cubicBezTo>
                    <a:cubicBezTo>
                      <a:pt x="541" y="471"/>
                      <a:pt x="536" y="465"/>
                      <a:pt x="531" y="465"/>
                    </a:cubicBezTo>
                    <a:moveTo>
                      <a:pt x="470" y="464"/>
                    </a:moveTo>
                    <a:cubicBezTo>
                      <a:pt x="470" y="464"/>
                      <a:pt x="470" y="464"/>
                      <a:pt x="469" y="464"/>
                    </a:cubicBezTo>
                    <a:cubicBezTo>
                      <a:pt x="471" y="465"/>
                      <a:pt x="472" y="468"/>
                      <a:pt x="474" y="468"/>
                    </a:cubicBezTo>
                    <a:cubicBezTo>
                      <a:pt x="474" y="468"/>
                      <a:pt x="475" y="468"/>
                      <a:pt x="475" y="467"/>
                    </a:cubicBezTo>
                    <a:cubicBezTo>
                      <a:pt x="474" y="466"/>
                      <a:pt x="472" y="464"/>
                      <a:pt x="470" y="464"/>
                    </a:cubicBezTo>
                    <a:moveTo>
                      <a:pt x="579" y="458"/>
                    </a:moveTo>
                    <a:cubicBezTo>
                      <a:pt x="580" y="460"/>
                      <a:pt x="581" y="461"/>
                      <a:pt x="581" y="463"/>
                    </a:cubicBezTo>
                    <a:cubicBezTo>
                      <a:pt x="582" y="463"/>
                      <a:pt x="583" y="463"/>
                      <a:pt x="583" y="463"/>
                    </a:cubicBezTo>
                    <a:cubicBezTo>
                      <a:pt x="583" y="463"/>
                      <a:pt x="584" y="463"/>
                      <a:pt x="584" y="463"/>
                    </a:cubicBezTo>
                    <a:cubicBezTo>
                      <a:pt x="582" y="461"/>
                      <a:pt x="581" y="460"/>
                      <a:pt x="579" y="458"/>
                    </a:cubicBezTo>
                    <a:moveTo>
                      <a:pt x="463" y="457"/>
                    </a:moveTo>
                    <a:cubicBezTo>
                      <a:pt x="463" y="457"/>
                      <a:pt x="462" y="458"/>
                      <a:pt x="462" y="458"/>
                    </a:cubicBezTo>
                    <a:cubicBezTo>
                      <a:pt x="464" y="458"/>
                      <a:pt x="465" y="462"/>
                      <a:pt x="467" y="462"/>
                    </a:cubicBezTo>
                    <a:cubicBezTo>
                      <a:pt x="467" y="462"/>
                      <a:pt x="467" y="462"/>
                      <a:pt x="468" y="461"/>
                    </a:cubicBezTo>
                    <a:cubicBezTo>
                      <a:pt x="466" y="461"/>
                      <a:pt x="464" y="457"/>
                      <a:pt x="463" y="457"/>
                    </a:cubicBezTo>
                    <a:moveTo>
                      <a:pt x="650" y="522"/>
                    </a:moveTo>
                    <a:cubicBezTo>
                      <a:pt x="649" y="522"/>
                      <a:pt x="648" y="520"/>
                      <a:pt x="648" y="519"/>
                    </a:cubicBezTo>
                    <a:cubicBezTo>
                      <a:pt x="648" y="519"/>
                      <a:pt x="649" y="519"/>
                      <a:pt x="649" y="519"/>
                    </a:cubicBezTo>
                    <a:cubicBezTo>
                      <a:pt x="650" y="519"/>
                      <a:pt x="651" y="521"/>
                      <a:pt x="651" y="522"/>
                    </a:cubicBezTo>
                    <a:cubicBezTo>
                      <a:pt x="651" y="522"/>
                      <a:pt x="650" y="522"/>
                      <a:pt x="650" y="522"/>
                    </a:cubicBezTo>
                    <a:moveTo>
                      <a:pt x="652" y="531"/>
                    </a:moveTo>
                    <a:cubicBezTo>
                      <a:pt x="652" y="531"/>
                      <a:pt x="639" y="521"/>
                      <a:pt x="637" y="518"/>
                    </a:cubicBezTo>
                    <a:cubicBezTo>
                      <a:pt x="638" y="518"/>
                      <a:pt x="638" y="518"/>
                      <a:pt x="638" y="518"/>
                    </a:cubicBezTo>
                    <a:cubicBezTo>
                      <a:pt x="643" y="518"/>
                      <a:pt x="649" y="528"/>
                      <a:pt x="652" y="531"/>
                    </a:cubicBezTo>
                    <a:cubicBezTo>
                      <a:pt x="652" y="531"/>
                      <a:pt x="652" y="531"/>
                      <a:pt x="652" y="531"/>
                    </a:cubicBezTo>
                    <a:moveTo>
                      <a:pt x="644" y="519"/>
                    </a:moveTo>
                    <a:cubicBezTo>
                      <a:pt x="644" y="519"/>
                      <a:pt x="643" y="518"/>
                      <a:pt x="642" y="516"/>
                    </a:cubicBezTo>
                    <a:cubicBezTo>
                      <a:pt x="642" y="516"/>
                      <a:pt x="642" y="516"/>
                      <a:pt x="642" y="516"/>
                    </a:cubicBezTo>
                    <a:cubicBezTo>
                      <a:pt x="644" y="516"/>
                      <a:pt x="644" y="517"/>
                      <a:pt x="645" y="517"/>
                    </a:cubicBezTo>
                    <a:cubicBezTo>
                      <a:pt x="645" y="518"/>
                      <a:pt x="645" y="519"/>
                      <a:pt x="644" y="519"/>
                    </a:cubicBezTo>
                    <a:moveTo>
                      <a:pt x="662" y="530"/>
                    </a:moveTo>
                    <a:cubicBezTo>
                      <a:pt x="655" y="530"/>
                      <a:pt x="652" y="520"/>
                      <a:pt x="649" y="514"/>
                    </a:cubicBezTo>
                    <a:cubicBezTo>
                      <a:pt x="653" y="516"/>
                      <a:pt x="656" y="525"/>
                      <a:pt x="662" y="530"/>
                    </a:cubicBezTo>
                    <a:cubicBezTo>
                      <a:pt x="662" y="530"/>
                      <a:pt x="662" y="530"/>
                      <a:pt x="662" y="530"/>
                    </a:cubicBezTo>
                    <a:moveTo>
                      <a:pt x="605" y="487"/>
                    </a:moveTo>
                    <a:cubicBezTo>
                      <a:pt x="602" y="486"/>
                      <a:pt x="598" y="482"/>
                      <a:pt x="596" y="480"/>
                    </a:cubicBezTo>
                    <a:cubicBezTo>
                      <a:pt x="594" y="478"/>
                      <a:pt x="594" y="477"/>
                      <a:pt x="594" y="477"/>
                    </a:cubicBezTo>
                    <a:cubicBezTo>
                      <a:pt x="594" y="477"/>
                      <a:pt x="596" y="479"/>
                      <a:pt x="598" y="480"/>
                    </a:cubicBezTo>
                    <a:cubicBezTo>
                      <a:pt x="600" y="482"/>
                      <a:pt x="607" y="484"/>
                      <a:pt x="605" y="487"/>
                    </a:cubicBezTo>
                    <a:moveTo>
                      <a:pt x="576" y="481"/>
                    </a:moveTo>
                    <a:cubicBezTo>
                      <a:pt x="575" y="481"/>
                      <a:pt x="573" y="479"/>
                      <a:pt x="571" y="478"/>
                    </a:cubicBezTo>
                    <a:cubicBezTo>
                      <a:pt x="572" y="477"/>
                      <a:pt x="572" y="477"/>
                      <a:pt x="573" y="477"/>
                    </a:cubicBezTo>
                    <a:cubicBezTo>
                      <a:pt x="574" y="477"/>
                      <a:pt x="574" y="478"/>
                      <a:pt x="575" y="478"/>
                    </a:cubicBezTo>
                    <a:cubicBezTo>
                      <a:pt x="575" y="479"/>
                      <a:pt x="576" y="480"/>
                      <a:pt x="576" y="480"/>
                    </a:cubicBezTo>
                    <a:cubicBezTo>
                      <a:pt x="576" y="480"/>
                      <a:pt x="577" y="480"/>
                      <a:pt x="577" y="480"/>
                    </a:cubicBezTo>
                    <a:cubicBezTo>
                      <a:pt x="577" y="481"/>
                      <a:pt x="576" y="481"/>
                      <a:pt x="576" y="481"/>
                    </a:cubicBezTo>
                    <a:moveTo>
                      <a:pt x="551" y="447"/>
                    </a:moveTo>
                    <a:cubicBezTo>
                      <a:pt x="548" y="449"/>
                      <a:pt x="554" y="451"/>
                      <a:pt x="555" y="453"/>
                    </a:cubicBezTo>
                    <a:cubicBezTo>
                      <a:pt x="555" y="456"/>
                      <a:pt x="553" y="459"/>
                      <a:pt x="554" y="462"/>
                    </a:cubicBezTo>
                    <a:cubicBezTo>
                      <a:pt x="552" y="461"/>
                      <a:pt x="548" y="458"/>
                      <a:pt x="546" y="455"/>
                    </a:cubicBezTo>
                    <a:cubicBezTo>
                      <a:pt x="545" y="456"/>
                      <a:pt x="545" y="456"/>
                      <a:pt x="545" y="456"/>
                    </a:cubicBezTo>
                    <a:cubicBezTo>
                      <a:pt x="548" y="459"/>
                      <a:pt x="552" y="461"/>
                      <a:pt x="554" y="464"/>
                    </a:cubicBezTo>
                    <a:cubicBezTo>
                      <a:pt x="554" y="465"/>
                      <a:pt x="554" y="465"/>
                      <a:pt x="554" y="465"/>
                    </a:cubicBezTo>
                    <a:cubicBezTo>
                      <a:pt x="556" y="466"/>
                      <a:pt x="555" y="467"/>
                      <a:pt x="555" y="468"/>
                    </a:cubicBezTo>
                    <a:cubicBezTo>
                      <a:pt x="555" y="468"/>
                      <a:pt x="555" y="468"/>
                      <a:pt x="556" y="468"/>
                    </a:cubicBezTo>
                    <a:cubicBezTo>
                      <a:pt x="557" y="468"/>
                      <a:pt x="558" y="468"/>
                      <a:pt x="558" y="468"/>
                    </a:cubicBezTo>
                    <a:cubicBezTo>
                      <a:pt x="559" y="468"/>
                      <a:pt x="560" y="468"/>
                      <a:pt x="560" y="467"/>
                    </a:cubicBezTo>
                    <a:cubicBezTo>
                      <a:pt x="559" y="466"/>
                      <a:pt x="557" y="464"/>
                      <a:pt x="556" y="463"/>
                    </a:cubicBezTo>
                    <a:cubicBezTo>
                      <a:pt x="557" y="462"/>
                      <a:pt x="557" y="462"/>
                      <a:pt x="557" y="461"/>
                    </a:cubicBezTo>
                    <a:cubicBezTo>
                      <a:pt x="557" y="461"/>
                      <a:pt x="557" y="461"/>
                      <a:pt x="557" y="461"/>
                    </a:cubicBezTo>
                    <a:cubicBezTo>
                      <a:pt x="560" y="461"/>
                      <a:pt x="562" y="466"/>
                      <a:pt x="565" y="466"/>
                    </a:cubicBezTo>
                    <a:cubicBezTo>
                      <a:pt x="564" y="466"/>
                      <a:pt x="563" y="466"/>
                      <a:pt x="562" y="467"/>
                    </a:cubicBezTo>
                    <a:cubicBezTo>
                      <a:pt x="563" y="468"/>
                      <a:pt x="563" y="468"/>
                      <a:pt x="563" y="468"/>
                    </a:cubicBezTo>
                    <a:cubicBezTo>
                      <a:pt x="563" y="468"/>
                      <a:pt x="564" y="468"/>
                      <a:pt x="564" y="468"/>
                    </a:cubicBezTo>
                    <a:cubicBezTo>
                      <a:pt x="565" y="468"/>
                      <a:pt x="565" y="468"/>
                      <a:pt x="566" y="468"/>
                    </a:cubicBezTo>
                    <a:cubicBezTo>
                      <a:pt x="566" y="468"/>
                      <a:pt x="567" y="468"/>
                      <a:pt x="567" y="468"/>
                    </a:cubicBezTo>
                    <a:cubicBezTo>
                      <a:pt x="568" y="468"/>
                      <a:pt x="569" y="468"/>
                      <a:pt x="569" y="470"/>
                    </a:cubicBezTo>
                    <a:cubicBezTo>
                      <a:pt x="569" y="470"/>
                      <a:pt x="568" y="470"/>
                      <a:pt x="568" y="470"/>
                    </a:cubicBezTo>
                    <a:cubicBezTo>
                      <a:pt x="568" y="470"/>
                      <a:pt x="567" y="469"/>
                      <a:pt x="567" y="469"/>
                    </a:cubicBezTo>
                    <a:cubicBezTo>
                      <a:pt x="566" y="470"/>
                      <a:pt x="566" y="471"/>
                      <a:pt x="567" y="472"/>
                    </a:cubicBezTo>
                    <a:cubicBezTo>
                      <a:pt x="566" y="472"/>
                      <a:pt x="566" y="472"/>
                      <a:pt x="566" y="472"/>
                    </a:cubicBezTo>
                    <a:cubicBezTo>
                      <a:pt x="569" y="477"/>
                      <a:pt x="572" y="482"/>
                      <a:pt x="577" y="484"/>
                    </a:cubicBezTo>
                    <a:cubicBezTo>
                      <a:pt x="577" y="480"/>
                      <a:pt x="581" y="477"/>
                      <a:pt x="577" y="475"/>
                    </a:cubicBezTo>
                    <a:cubicBezTo>
                      <a:pt x="578" y="474"/>
                      <a:pt x="582" y="474"/>
                      <a:pt x="579" y="472"/>
                    </a:cubicBezTo>
                    <a:cubicBezTo>
                      <a:pt x="593" y="477"/>
                      <a:pt x="605" y="499"/>
                      <a:pt x="617" y="508"/>
                    </a:cubicBezTo>
                    <a:cubicBezTo>
                      <a:pt x="620" y="507"/>
                      <a:pt x="617" y="505"/>
                      <a:pt x="615" y="504"/>
                    </a:cubicBezTo>
                    <a:cubicBezTo>
                      <a:pt x="615" y="504"/>
                      <a:pt x="616" y="504"/>
                      <a:pt x="616" y="504"/>
                    </a:cubicBezTo>
                    <a:cubicBezTo>
                      <a:pt x="619" y="504"/>
                      <a:pt x="622" y="509"/>
                      <a:pt x="624" y="511"/>
                    </a:cubicBezTo>
                    <a:cubicBezTo>
                      <a:pt x="625" y="510"/>
                      <a:pt x="617" y="503"/>
                      <a:pt x="618" y="503"/>
                    </a:cubicBezTo>
                    <a:cubicBezTo>
                      <a:pt x="618" y="503"/>
                      <a:pt x="618" y="503"/>
                      <a:pt x="620" y="504"/>
                    </a:cubicBezTo>
                    <a:cubicBezTo>
                      <a:pt x="623" y="508"/>
                      <a:pt x="630" y="512"/>
                      <a:pt x="631" y="516"/>
                    </a:cubicBezTo>
                    <a:cubicBezTo>
                      <a:pt x="628" y="514"/>
                      <a:pt x="626" y="512"/>
                      <a:pt x="621" y="511"/>
                    </a:cubicBezTo>
                    <a:cubicBezTo>
                      <a:pt x="621" y="515"/>
                      <a:pt x="627" y="518"/>
                      <a:pt x="625" y="521"/>
                    </a:cubicBezTo>
                    <a:cubicBezTo>
                      <a:pt x="626" y="521"/>
                      <a:pt x="626" y="521"/>
                      <a:pt x="626" y="521"/>
                    </a:cubicBezTo>
                    <a:cubicBezTo>
                      <a:pt x="626" y="521"/>
                      <a:pt x="626" y="521"/>
                      <a:pt x="626" y="521"/>
                    </a:cubicBezTo>
                    <a:cubicBezTo>
                      <a:pt x="626" y="521"/>
                      <a:pt x="626" y="521"/>
                      <a:pt x="626" y="521"/>
                    </a:cubicBezTo>
                    <a:cubicBezTo>
                      <a:pt x="630" y="521"/>
                      <a:pt x="633" y="523"/>
                      <a:pt x="636" y="524"/>
                    </a:cubicBezTo>
                    <a:cubicBezTo>
                      <a:pt x="636" y="524"/>
                      <a:pt x="636" y="523"/>
                      <a:pt x="636" y="523"/>
                    </a:cubicBezTo>
                    <a:cubicBezTo>
                      <a:pt x="639" y="524"/>
                      <a:pt x="642" y="526"/>
                      <a:pt x="645" y="527"/>
                    </a:cubicBezTo>
                    <a:cubicBezTo>
                      <a:pt x="644" y="527"/>
                      <a:pt x="643" y="528"/>
                      <a:pt x="642" y="528"/>
                    </a:cubicBezTo>
                    <a:cubicBezTo>
                      <a:pt x="649" y="534"/>
                      <a:pt x="654" y="541"/>
                      <a:pt x="659" y="546"/>
                    </a:cubicBezTo>
                    <a:cubicBezTo>
                      <a:pt x="659" y="545"/>
                      <a:pt x="659" y="544"/>
                      <a:pt x="659" y="543"/>
                    </a:cubicBezTo>
                    <a:cubicBezTo>
                      <a:pt x="657" y="541"/>
                      <a:pt x="655" y="538"/>
                      <a:pt x="653" y="537"/>
                    </a:cubicBezTo>
                    <a:cubicBezTo>
                      <a:pt x="655" y="537"/>
                      <a:pt x="657" y="539"/>
                      <a:pt x="659" y="542"/>
                    </a:cubicBezTo>
                    <a:cubicBezTo>
                      <a:pt x="661" y="542"/>
                      <a:pt x="662" y="543"/>
                      <a:pt x="663" y="544"/>
                    </a:cubicBezTo>
                    <a:cubicBezTo>
                      <a:pt x="663" y="543"/>
                      <a:pt x="663" y="543"/>
                      <a:pt x="663" y="542"/>
                    </a:cubicBezTo>
                    <a:cubicBezTo>
                      <a:pt x="664" y="543"/>
                      <a:pt x="666" y="545"/>
                      <a:pt x="668" y="546"/>
                    </a:cubicBezTo>
                    <a:cubicBezTo>
                      <a:pt x="668" y="546"/>
                      <a:pt x="669" y="547"/>
                      <a:pt x="670" y="547"/>
                    </a:cubicBezTo>
                    <a:cubicBezTo>
                      <a:pt x="669" y="546"/>
                      <a:pt x="669" y="546"/>
                      <a:pt x="669" y="546"/>
                    </a:cubicBezTo>
                    <a:cubicBezTo>
                      <a:pt x="671" y="548"/>
                      <a:pt x="673" y="550"/>
                      <a:pt x="675" y="552"/>
                    </a:cubicBezTo>
                    <a:cubicBezTo>
                      <a:pt x="677" y="554"/>
                      <a:pt x="680" y="556"/>
                      <a:pt x="682" y="559"/>
                    </a:cubicBezTo>
                    <a:cubicBezTo>
                      <a:pt x="684" y="560"/>
                      <a:pt x="685" y="561"/>
                      <a:pt x="687" y="563"/>
                    </a:cubicBezTo>
                    <a:cubicBezTo>
                      <a:pt x="686" y="564"/>
                      <a:pt x="685" y="564"/>
                      <a:pt x="685" y="564"/>
                    </a:cubicBezTo>
                    <a:cubicBezTo>
                      <a:pt x="684" y="564"/>
                      <a:pt x="683" y="564"/>
                      <a:pt x="682" y="563"/>
                    </a:cubicBezTo>
                    <a:cubicBezTo>
                      <a:pt x="681" y="563"/>
                      <a:pt x="681" y="564"/>
                      <a:pt x="680" y="565"/>
                    </a:cubicBezTo>
                    <a:cubicBezTo>
                      <a:pt x="681" y="565"/>
                      <a:pt x="681" y="565"/>
                      <a:pt x="682" y="565"/>
                    </a:cubicBezTo>
                    <a:cubicBezTo>
                      <a:pt x="684" y="565"/>
                      <a:pt x="686" y="566"/>
                      <a:pt x="688" y="567"/>
                    </a:cubicBezTo>
                    <a:cubicBezTo>
                      <a:pt x="691" y="568"/>
                      <a:pt x="693" y="570"/>
                      <a:pt x="694" y="570"/>
                    </a:cubicBezTo>
                    <a:cubicBezTo>
                      <a:pt x="695" y="570"/>
                      <a:pt x="695" y="570"/>
                      <a:pt x="695" y="569"/>
                    </a:cubicBezTo>
                    <a:cubicBezTo>
                      <a:pt x="698" y="571"/>
                      <a:pt x="701" y="573"/>
                      <a:pt x="704" y="576"/>
                    </a:cubicBezTo>
                    <a:cubicBezTo>
                      <a:pt x="705" y="575"/>
                      <a:pt x="705" y="575"/>
                      <a:pt x="706" y="574"/>
                    </a:cubicBezTo>
                    <a:cubicBezTo>
                      <a:pt x="706" y="575"/>
                      <a:pt x="709" y="577"/>
                      <a:pt x="710" y="578"/>
                    </a:cubicBezTo>
                    <a:cubicBezTo>
                      <a:pt x="709" y="576"/>
                      <a:pt x="708" y="574"/>
                      <a:pt x="707" y="572"/>
                    </a:cubicBezTo>
                    <a:cubicBezTo>
                      <a:pt x="706" y="572"/>
                      <a:pt x="706" y="572"/>
                      <a:pt x="706" y="572"/>
                    </a:cubicBezTo>
                    <a:cubicBezTo>
                      <a:pt x="704" y="571"/>
                      <a:pt x="703" y="569"/>
                      <a:pt x="702" y="567"/>
                    </a:cubicBezTo>
                    <a:cubicBezTo>
                      <a:pt x="699" y="565"/>
                      <a:pt x="697" y="563"/>
                      <a:pt x="695" y="563"/>
                    </a:cubicBezTo>
                    <a:cubicBezTo>
                      <a:pt x="695" y="563"/>
                      <a:pt x="695" y="563"/>
                      <a:pt x="695" y="563"/>
                    </a:cubicBezTo>
                    <a:cubicBezTo>
                      <a:pt x="690" y="557"/>
                      <a:pt x="681" y="548"/>
                      <a:pt x="671" y="540"/>
                    </a:cubicBezTo>
                    <a:cubicBezTo>
                      <a:pt x="673" y="540"/>
                      <a:pt x="676" y="542"/>
                      <a:pt x="679" y="545"/>
                    </a:cubicBezTo>
                    <a:cubicBezTo>
                      <a:pt x="680" y="544"/>
                      <a:pt x="680" y="543"/>
                      <a:pt x="680" y="542"/>
                    </a:cubicBezTo>
                    <a:cubicBezTo>
                      <a:pt x="674" y="537"/>
                      <a:pt x="669" y="531"/>
                      <a:pt x="663" y="525"/>
                    </a:cubicBezTo>
                    <a:cubicBezTo>
                      <a:pt x="657" y="519"/>
                      <a:pt x="651" y="513"/>
                      <a:pt x="644" y="507"/>
                    </a:cubicBezTo>
                    <a:cubicBezTo>
                      <a:pt x="646" y="509"/>
                      <a:pt x="647" y="510"/>
                      <a:pt x="647" y="512"/>
                    </a:cubicBezTo>
                    <a:cubicBezTo>
                      <a:pt x="647" y="512"/>
                      <a:pt x="646" y="513"/>
                      <a:pt x="646" y="513"/>
                    </a:cubicBezTo>
                    <a:cubicBezTo>
                      <a:pt x="644" y="513"/>
                      <a:pt x="644" y="510"/>
                      <a:pt x="642" y="510"/>
                    </a:cubicBezTo>
                    <a:cubicBezTo>
                      <a:pt x="641" y="512"/>
                      <a:pt x="646" y="512"/>
                      <a:pt x="643" y="515"/>
                    </a:cubicBezTo>
                    <a:cubicBezTo>
                      <a:pt x="642" y="514"/>
                      <a:pt x="641" y="514"/>
                      <a:pt x="641" y="514"/>
                    </a:cubicBezTo>
                    <a:cubicBezTo>
                      <a:pt x="640" y="514"/>
                      <a:pt x="640" y="514"/>
                      <a:pt x="640" y="515"/>
                    </a:cubicBezTo>
                    <a:cubicBezTo>
                      <a:pt x="640" y="515"/>
                      <a:pt x="639" y="515"/>
                      <a:pt x="638" y="515"/>
                    </a:cubicBezTo>
                    <a:cubicBezTo>
                      <a:pt x="638" y="515"/>
                      <a:pt x="638" y="515"/>
                      <a:pt x="638" y="515"/>
                    </a:cubicBezTo>
                    <a:cubicBezTo>
                      <a:pt x="629" y="508"/>
                      <a:pt x="621" y="505"/>
                      <a:pt x="612" y="493"/>
                    </a:cubicBezTo>
                    <a:cubicBezTo>
                      <a:pt x="605" y="485"/>
                      <a:pt x="597" y="476"/>
                      <a:pt x="588" y="467"/>
                    </a:cubicBezTo>
                    <a:cubicBezTo>
                      <a:pt x="587" y="468"/>
                      <a:pt x="586" y="468"/>
                      <a:pt x="585" y="468"/>
                    </a:cubicBezTo>
                    <a:cubicBezTo>
                      <a:pt x="579" y="468"/>
                      <a:pt x="573" y="459"/>
                      <a:pt x="568" y="458"/>
                    </a:cubicBezTo>
                    <a:cubicBezTo>
                      <a:pt x="568" y="460"/>
                      <a:pt x="568" y="460"/>
                      <a:pt x="568" y="460"/>
                    </a:cubicBezTo>
                    <a:cubicBezTo>
                      <a:pt x="571" y="463"/>
                      <a:pt x="576" y="465"/>
                      <a:pt x="579" y="469"/>
                    </a:cubicBezTo>
                    <a:cubicBezTo>
                      <a:pt x="578" y="468"/>
                      <a:pt x="577" y="468"/>
                      <a:pt x="576" y="468"/>
                    </a:cubicBezTo>
                    <a:cubicBezTo>
                      <a:pt x="576" y="468"/>
                      <a:pt x="575" y="468"/>
                      <a:pt x="575" y="469"/>
                    </a:cubicBezTo>
                    <a:cubicBezTo>
                      <a:pt x="576" y="469"/>
                      <a:pt x="576" y="470"/>
                      <a:pt x="577" y="471"/>
                    </a:cubicBezTo>
                    <a:cubicBezTo>
                      <a:pt x="577" y="472"/>
                      <a:pt x="577" y="472"/>
                      <a:pt x="577" y="472"/>
                    </a:cubicBezTo>
                    <a:cubicBezTo>
                      <a:pt x="577" y="472"/>
                      <a:pt x="577" y="472"/>
                      <a:pt x="577" y="472"/>
                    </a:cubicBezTo>
                    <a:cubicBezTo>
                      <a:pt x="577" y="472"/>
                      <a:pt x="577" y="472"/>
                      <a:pt x="577" y="472"/>
                    </a:cubicBezTo>
                    <a:cubicBezTo>
                      <a:pt x="576" y="471"/>
                      <a:pt x="576" y="471"/>
                      <a:pt x="576" y="471"/>
                    </a:cubicBezTo>
                    <a:cubicBezTo>
                      <a:pt x="569" y="469"/>
                      <a:pt x="563" y="462"/>
                      <a:pt x="558" y="455"/>
                    </a:cubicBezTo>
                    <a:cubicBezTo>
                      <a:pt x="558" y="455"/>
                      <a:pt x="558" y="455"/>
                      <a:pt x="558" y="455"/>
                    </a:cubicBezTo>
                    <a:cubicBezTo>
                      <a:pt x="555" y="453"/>
                      <a:pt x="553" y="450"/>
                      <a:pt x="551" y="447"/>
                    </a:cubicBezTo>
                    <a:cubicBezTo>
                      <a:pt x="551" y="447"/>
                      <a:pt x="551" y="447"/>
                      <a:pt x="551" y="447"/>
                    </a:cubicBezTo>
                    <a:moveTo>
                      <a:pt x="448" y="443"/>
                    </a:moveTo>
                    <a:cubicBezTo>
                      <a:pt x="447" y="443"/>
                      <a:pt x="447" y="443"/>
                      <a:pt x="447" y="443"/>
                    </a:cubicBezTo>
                    <a:cubicBezTo>
                      <a:pt x="448" y="445"/>
                      <a:pt x="449" y="445"/>
                      <a:pt x="450" y="445"/>
                    </a:cubicBezTo>
                    <a:cubicBezTo>
                      <a:pt x="450" y="445"/>
                      <a:pt x="450" y="445"/>
                      <a:pt x="450" y="444"/>
                    </a:cubicBezTo>
                    <a:cubicBezTo>
                      <a:pt x="449" y="444"/>
                      <a:pt x="449" y="443"/>
                      <a:pt x="448" y="443"/>
                    </a:cubicBezTo>
                    <a:moveTo>
                      <a:pt x="535" y="439"/>
                    </a:moveTo>
                    <a:cubicBezTo>
                      <a:pt x="535" y="439"/>
                      <a:pt x="535" y="439"/>
                      <a:pt x="535" y="439"/>
                    </a:cubicBezTo>
                    <a:cubicBezTo>
                      <a:pt x="536" y="440"/>
                      <a:pt x="536" y="440"/>
                      <a:pt x="537" y="440"/>
                    </a:cubicBezTo>
                    <a:cubicBezTo>
                      <a:pt x="537" y="440"/>
                      <a:pt x="537" y="440"/>
                      <a:pt x="537" y="440"/>
                    </a:cubicBezTo>
                    <a:cubicBezTo>
                      <a:pt x="537" y="440"/>
                      <a:pt x="536" y="439"/>
                      <a:pt x="535" y="439"/>
                    </a:cubicBezTo>
                    <a:moveTo>
                      <a:pt x="443" y="436"/>
                    </a:moveTo>
                    <a:cubicBezTo>
                      <a:pt x="443" y="437"/>
                      <a:pt x="442" y="437"/>
                      <a:pt x="442" y="438"/>
                    </a:cubicBezTo>
                    <a:cubicBezTo>
                      <a:pt x="442" y="438"/>
                      <a:pt x="443" y="439"/>
                      <a:pt x="443" y="439"/>
                    </a:cubicBezTo>
                    <a:cubicBezTo>
                      <a:pt x="444" y="439"/>
                      <a:pt x="444" y="438"/>
                      <a:pt x="445" y="438"/>
                    </a:cubicBezTo>
                    <a:cubicBezTo>
                      <a:pt x="444" y="437"/>
                      <a:pt x="444" y="437"/>
                      <a:pt x="443" y="436"/>
                    </a:cubicBezTo>
                    <a:moveTo>
                      <a:pt x="500" y="436"/>
                    </a:moveTo>
                    <a:cubicBezTo>
                      <a:pt x="499" y="436"/>
                      <a:pt x="499" y="436"/>
                      <a:pt x="498" y="436"/>
                    </a:cubicBezTo>
                    <a:cubicBezTo>
                      <a:pt x="498" y="436"/>
                      <a:pt x="498" y="436"/>
                      <a:pt x="498" y="436"/>
                    </a:cubicBezTo>
                    <a:cubicBezTo>
                      <a:pt x="499" y="436"/>
                      <a:pt x="499" y="436"/>
                      <a:pt x="499" y="436"/>
                    </a:cubicBezTo>
                    <a:cubicBezTo>
                      <a:pt x="500" y="436"/>
                      <a:pt x="500" y="438"/>
                      <a:pt x="502" y="438"/>
                    </a:cubicBezTo>
                    <a:cubicBezTo>
                      <a:pt x="501" y="437"/>
                      <a:pt x="501" y="436"/>
                      <a:pt x="500" y="436"/>
                    </a:cubicBezTo>
                    <a:moveTo>
                      <a:pt x="510" y="423"/>
                    </a:moveTo>
                    <a:cubicBezTo>
                      <a:pt x="511" y="424"/>
                      <a:pt x="512" y="427"/>
                      <a:pt x="514" y="429"/>
                    </a:cubicBezTo>
                    <a:cubicBezTo>
                      <a:pt x="514" y="426"/>
                      <a:pt x="513" y="424"/>
                      <a:pt x="510" y="423"/>
                    </a:cubicBezTo>
                    <a:moveTo>
                      <a:pt x="531" y="422"/>
                    </a:moveTo>
                    <a:cubicBezTo>
                      <a:pt x="532" y="423"/>
                      <a:pt x="532" y="423"/>
                      <a:pt x="532" y="423"/>
                    </a:cubicBezTo>
                    <a:cubicBezTo>
                      <a:pt x="531" y="423"/>
                      <a:pt x="531" y="422"/>
                      <a:pt x="531" y="422"/>
                    </a:cubicBezTo>
                    <a:moveTo>
                      <a:pt x="500" y="420"/>
                    </a:moveTo>
                    <a:cubicBezTo>
                      <a:pt x="503" y="423"/>
                      <a:pt x="505" y="425"/>
                      <a:pt x="504" y="427"/>
                    </a:cubicBezTo>
                    <a:cubicBezTo>
                      <a:pt x="504" y="427"/>
                      <a:pt x="504" y="427"/>
                      <a:pt x="505" y="427"/>
                    </a:cubicBezTo>
                    <a:cubicBezTo>
                      <a:pt x="506" y="427"/>
                      <a:pt x="508" y="429"/>
                      <a:pt x="510" y="430"/>
                    </a:cubicBezTo>
                    <a:cubicBezTo>
                      <a:pt x="512" y="432"/>
                      <a:pt x="514" y="434"/>
                      <a:pt x="515" y="434"/>
                    </a:cubicBezTo>
                    <a:cubicBezTo>
                      <a:pt x="515" y="434"/>
                      <a:pt x="515" y="434"/>
                      <a:pt x="515" y="434"/>
                    </a:cubicBezTo>
                    <a:cubicBezTo>
                      <a:pt x="514" y="433"/>
                      <a:pt x="514" y="432"/>
                      <a:pt x="513" y="431"/>
                    </a:cubicBezTo>
                    <a:cubicBezTo>
                      <a:pt x="513" y="430"/>
                      <a:pt x="514" y="429"/>
                      <a:pt x="514" y="429"/>
                    </a:cubicBezTo>
                    <a:cubicBezTo>
                      <a:pt x="514" y="429"/>
                      <a:pt x="514" y="429"/>
                      <a:pt x="514" y="429"/>
                    </a:cubicBezTo>
                    <a:cubicBezTo>
                      <a:pt x="511" y="429"/>
                      <a:pt x="508" y="424"/>
                      <a:pt x="507" y="422"/>
                    </a:cubicBezTo>
                    <a:cubicBezTo>
                      <a:pt x="508" y="422"/>
                      <a:pt x="508" y="422"/>
                      <a:pt x="508" y="422"/>
                    </a:cubicBezTo>
                    <a:cubicBezTo>
                      <a:pt x="505" y="421"/>
                      <a:pt x="502" y="421"/>
                      <a:pt x="500" y="420"/>
                    </a:cubicBezTo>
                    <a:moveTo>
                      <a:pt x="423" y="420"/>
                    </a:moveTo>
                    <a:cubicBezTo>
                      <a:pt x="425" y="421"/>
                      <a:pt x="427" y="425"/>
                      <a:pt x="429" y="425"/>
                    </a:cubicBezTo>
                    <a:cubicBezTo>
                      <a:pt x="430" y="425"/>
                      <a:pt x="430" y="425"/>
                      <a:pt x="430" y="425"/>
                    </a:cubicBezTo>
                    <a:cubicBezTo>
                      <a:pt x="430" y="423"/>
                      <a:pt x="426" y="421"/>
                      <a:pt x="423" y="420"/>
                    </a:cubicBezTo>
                    <a:moveTo>
                      <a:pt x="510" y="415"/>
                    </a:moveTo>
                    <a:cubicBezTo>
                      <a:pt x="513" y="417"/>
                      <a:pt x="515" y="420"/>
                      <a:pt x="516" y="422"/>
                    </a:cubicBezTo>
                    <a:cubicBezTo>
                      <a:pt x="516" y="422"/>
                      <a:pt x="517" y="422"/>
                      <a:pt x="517" y="422"/>
                    </a:cubicBezTo>
                    <a:cubicBezTo>
                      <a:pt x="518" y="422"/>
                      <a:pt x="519" y="422"/>
                      <a:pt x="520" y="422"/>
                    </a:cubicBezTo>
                    <a:cubicBezTo>
                      <a:pt x="517" y="419"/>
                      <a:pt x="514" y="416"/>
                      <a:pt x="510" y="415"/>
                    </a:cubicBezTo>
                    <a:moveTo>
                      <a:pt x="519" y="406"/>
                    </a:moveTo>
                    <a:cubicBezTo>
                      <a:pt x="520" y="407"/>
                      <a:pt x="521" y="408"/>
                      <a:pt x="522" y="409"/>
                    </a:cubicBezTo>
                    <a:cubicBezTo>
                      <a:pt x="523" y="410"/>
                      <a:pt x="525" y="410"/>
                      <a:pt x="527" y="413"/>
                    </a:cubicBezTo>
                    <a:cubicBezTo>
                      <a:pt x="526" y="413"/>
                      <a:pt x="526" y="413"/>
                      <a:pt x="526" y="413"/>
                    </a:cubicBezTo>
                    <a:cubicBezTo>
                      <a:pt x="527" y="414"/>
                      <a:pt x="527" y="414"/>
                      <a:pt x="527" y="414"/>
                    </a:cubicBezTo>
                    <a:cubicBezTo>
                      <a:pt x="526" y="415"/>
                      <a:pt x="525" y="415"/>
                      <a:pt x="524" y="415"/>
                    </a:cubicBezTo>
                    <a:cubicBezTo>
                      <a:pt x="525" y="417"/>
                      <a:pt x="526" y="418"/>
                      <a:pt x="527" y="419"/>
                    </a:cubicBezTo>
                    <a:cubicBezTo>
                      <a:pt x="528" y="419"/>
                      <a:pt x="528" y="419"/>
                      <a:pt x="528" y="419"/>
                    </a:cubicBezTo>
                    <a:cubicBezTo>
                      <a:pt x="529" y="419"/>
                      <a:pt x="530" y="421"/>
                      <a:pt x="531" y="422"/>
                    </a:cubicBezTo>
                    <a:cubicBezTo>
                      <a:pt x="531" y="420"/>
                      <a:pt x="530" y="418"/>
                      <a:pt x="528" y="416"/>
                    </a:cubicBezTo>
                    <a:cubicBezTo>
                      <a:pt x="539" y="424"/>
                      <a:pt x="551" y="437"/>
                      <a:pt x="563" y="445"/>
                    </a:cubicBezTo>
                    <a:cubicBezTo>
                      <a:pt x="566" y="447"/>
                      <a:pt x="563" y="449"/>
                      <a:pt x="564" y="450"/>
                    </a:cubicBezTo>
                    <a:cubicBezTo>
                      <a:pt x="565" y="450"/>
                      <a:pt x="565" y="450"/>
                      <a:pt x="566" y="450"/>
                    </a:cubicBezTo>
                    <a:cubicBezTo>
                      <a:pt x="569" y="450"/>
                      <a:pt x="572" y="451"/>
                      <a:pt x="574" y="453"/>
                    </a:cubicBezTo>
                    <a:cubicBezTo>
                      <a:pt x="566" y="445"/>
                      <a:pt x="558" y="437"/>
                      <a:pt x="551" y="429"/>
                    </a:cubicBezTo>
                    <a:cubicBezTo>
                      <a:pt x="540" y="422"/>
                      <a:pt x="529" y="414"/>
                      <a:pt x="519" y="406"/>
                    </a:cubicBezTo>
                    <a:moveTo>
                      <a:pt x="493" y="405"/>
                    </a:moveTo>
                    <a:cubicBezTo>
                      <a:pt x="493" y="405"/>
                      <a:pt x="492" y="405"/>
                      <a:pt x="492" y="405"/>
                    </a:cubicBezTo>
                    <a:cubicBezTo>
                      <a:pt x="495" y="408"/>
                      <a:pt x="498" y="413"/>
                      <a:pt x="501" y="413"/>
                    </a:cubicBezTo>
                    <a:cubicBezTo>
                      <a:pt x="502" y="413"/>
                      <a:pt x="503" y="413"/>
                      <a:pt x="503" y="412"/>
                    </a:cubicBezTo>
                    <a:cubicBezTo>
                      <a:pt x="500" y="410"/>
                      <a:pt x="497" y="405"/>
                      <a:pt x="493" y="405"/>
                    </a:cubicBezTo>
                    <a:moveTo>
                      <a:pt x="485" y="404"/>
                    </a:moveTo>
                    <a:cubicBezTo>
                      <a:pt x="482" y="405"/>
                      <a:pt x="484" y="408"/>
                      <a:pt x="485" y="408"/>
                    </a:cubicBezTo>
                    <a:cubicBezTo>
                      <a:pt x="486" y="408"/>
                      <a:pt x="486" y="407"/>
                      <a:pt x="486" y="407"/>
                    </a:cubicBezTo>
                    <a:cubicBezTo>
                      <a:pt x="486" y="407"/>
                      <a:pt x="485" y="406"/>
                      <a:pt x="486" y="406"/>
                    </a:cubicBezTo>
                    <a:cubicBezTo>
                      <a:pt x="486" y="405"/>
                      <a:pt x="485" y="405"/>
                      <a:pt x="485" y="404"/>
                    </a:cubicBezTo>
                    <a:moveTo>
                      <a:pt x="478" y="392"/>
                    </a:moveTo>
                    <a:cubicBezTo>
                      <a:pt x="478" y="392"/>
                      <a:pt x="477" y="392"/>
                      <a:pt x="477" y="392"/>
                    </a:cubicBezTo>
                    <a:cubicBezTo>
                      <a:pt x="478" y="393"/>
                      <a:pt x="477" y="395"/>
                      <a:pt x="479" y="396"/>
                    </a:cubicBezTo>
                    <a:cubicBezTo>
                      <a:pt x="482" y="394"/>
                      <a:pt x="480" y="392"/>
                      <a:pt x="478" y="392"/>
                    </a:cubicBezTo>
                    <a:moveTo>
                      <a:pt x="498" y="391"/>
                    </a:moveTo>
                    <a:cubicBezTo>
                      <a:pt x="500" y="393"/>
                      <a:pt x="502" y="395"/>
                      <a:pt x="499" y="396"/>
                    </a:cubicBezTo>
                    <a:cubicBezTo>
                      <a:pt x="505" y="398"/>
                      <a:pt x="511" y="405"/>
                      <a:pt x="515" y="407"/>
                    </a:cubicBezTo>
                    <a:cubicBezTo>
                      <a:pt x="516" y="407"/>
                      <a:pt x="516" y="407"/>
                      <a:pt x="516" y="407"/>
                    </a:cubicBezTo>
                    <a:cubicBezTo>
                      <a:pt x="513" y="405"/>
                      <a:pt x="510" y="401"/>
                      <a:pt x="508" y="399"/>
                    </a:cubicBezTo>
                    <a:cubicBezTo>
                      <a:pt x="508" y="399"/>
                      <a:pt x="509" y="399"/>
                      <a:pt x="510" y="400"/>
                    </a:cubicBezTo>
                    <a:cubicBezTo>
                      <a:pt x="506" y="397"/>
                      <a:pt x="502" y="394"/>
                      <a:pt x="498" y="391"/>
                    </a:cubicBezTo>
                    <a:moveTo>
                      <a:pt x="495" y="391"/>
                    </a:moveTo>
                    <a:cubicBezTo>
                      <a:pt x="493" y="391"/>
                      <a:pt x="492" y="393"/>
                      <a:pt x="496" y="393"/>
                    </a:cubicBezTo>
                    <a:cubicBezTo>
                      <a:pt x="496" y="392"/>
                      <a:pt x="495" y="391"/>
                      <a:pt x="495" y="391"/>
                    </a:cubicBezTo>
                    <a:moveTo>
                      <a:pt x="480" y="389"/>
                    </a:moveTo>
                    <a:cubicBezTo>
                      <a:pt x="483" y="392"/>
                      <a:pt x="485" y="393"/>
                      <a:pt x="486" y="393"/>
                    </a:cubicBezTo>
                    <a:cubicBezTo>
                      <a:pt x="487" y="393"/>
                      <a:pt x="486" y="389"/>
                      <a:pt x="480" y="389"/>
                    </a:cubicBezTo>
                    <a:moveTo>
                      <a:pt x="482" y="378"/>
                    </a:moveTo>
                    <a:cubicBezTo>
                      <a:pt x="481" y="378"/>
                      <a:pt x="481" y="378"/>
                      <a:pt x="480" y="379"/>
                    </a:cubicBezTo>
                    <a:cubicBezTo>
                      <a:pt x="480" y="380"/>
                      <a:pt x="480" y="380"/>
                      <a:pt x="479" y="380"/>
                    </a:cubicBezTo>
                    <a:cubicBezTo>
                      <a:pt x="479" y="380"/>
                      <a:pt x="478" y="380"/>
                      <a:pt x="477" y="379"/>
                    </a:cubicBezTo>
                    <a:cubicBezTo>
                      <a:pt x="477" y="384"/>
                      <a:pt x="486" y="391"/>
                      <a:pt x="490" y="393"/>
                    </a:cubicBezTo>
                    <a:cubicBezTo>
                      <a:pt x="492" y="388"/>
                      <a:pt x="486" y="388"/>
                      <a:pt x="486" y="386"/>
                    </a:cubicBezTo>
                    <a:cubicBezTo>
                      <a:pt x="486" y="385"/>
                      <a:pt x="486" y="384"/>
                      <a:pt x="487" y="384"/>
                    </a:cubicBezTo>
                    <a:cubicBezTo>
                      <a:pt x="488" y="384"/>
                      <a:pt x="489" y="385"/>
                      <a:pt x="491" y="387"/>
                    </a:cubicBezTo>
                    <a:cubicBezTo>
                      <a:pt x="492" y="388"/>
                      <a:pt x="494" y="389"/>
                      <a:pt x="495" y="389"/>
                    </a:cubicBezTo>
                    <a:cubicBezTo>
                      <a:pt x="495" y="389"/>
                      <a:pt x="496" y="389"/>
                      <a:pt x="496" y="389"/>
                    </a:cubicBezTo>
                    <a:cubicBezTo>
                      <a:pt x="491" y="385"/>
                      <a:pt x="486" y="382"/>
                      <a:pt x="482" y="378"/>
                    </a:cubicBezTo>
                    <a:moveTo>
                      <a:pt x="469" y="374"/>
                    </a:moveTo>
                    <a:cubicBezTo>
                      <a:pt x="469" y="374"/>
                      <a:pt x="469" y="374"/>
                      <a:pt x="469" y="374"/>
                    </a:cubicBezTo>
                    <a:cubicBezTo>
                      <a:pt x="469" y="375"/>
                      <a:pt x="472" y="379"/>
                      <a:pt x="474" y="379"/>
                    </a:cubicBezTo>
                    <a:cubicBezTo>
                      <a:pt x="475" y="379"/>
                      <a:pt x="475" y="378"/>
                      <a:pt x="476" y="378"/>
                    </a:cubicBezTo>
                    <a:cubicBezTo>
                      <a:pt x="474" y="376"/>
                      <a:pt x="471" y="374"/>
                      <a:pt x="469" y="374"/>
                    </a:cubicBezTo>
                    <a:moveTo>
                      <a:pt x="447" y="372"/>
                    </a:moveTo>
                    <a:cubicBezTo>
                      <a:pt x="447" y="372"/>
                      <a:pt x="447" y="372"/>
                      <a:pt x="447" y="372"/>
                    </a:cubicBezTo>
                    <a:cubicBezTo>
                      <a:pt x="451" y="378"/>
                      <a:pt x="457" y="380"/>
                      <a:pt x="461" y="384"/>
                    </a:cubicBezTo>
                    <a:cubicBezTo>
                      <a:pt x="468" y="391"/>
                      <a:pt x="472" y="398"/>
                      <a:pt x="482" y="401"/>
                    </a:cubicBezTo>
                    <a:cubicBezTo>
                      <a:pt x="477" y="396"/>
                      <a:pt x="471" y="391"/>
                      <a:pt x="466" y="388"/>
                    </a:cubicBezTo>
                    <a:cubicBezTo>
                      <a:pt x="458" y="381"/>
                      <a:pt x="454" y="372"/>
                      <a:pt x="447" y="372"/>
                    </a:cubicBezTo>
                    <a:moveTo>
                      <a:pt x="402" y="369"/>
                    </a:moveTo>
                    <a:cubicBezTo>
                      <a:pt x="402" y="369"/>
                      <a:pt x="402" y="369"/>
                      <a:pt x="401" y="369"/>
                    </a:cubicBezTo>
                    <a:cubicBezTo>
                      <a:pt x="406" y="370"/>
                      <a:pt x="406" y="378"/>
                      <a:pt x="409" y="378"/>
                    </a:cubicBezTo>
                    <a:cubicBezTo>
                      <a:pt x="410" y="378"/>
                      <a:pt x="410" y="378"/>
                      <a:pt x="411" y="378"/>
                    </a:cubicBezTo>
                    <a:cubicBezTo>
                      <a:pt x="407" y="375"/>
                      <a:pt x="410" y="376"/>
                      <a:pt x="412" y="375"/>
                    </a:cubicBezTo>
                    <a:cubicBezTo>
                      <a:pt x="409" y="372"/>
                      <a:pt x="405" y="369"/>
                      <a:pt x="402" y="369"/>
                    </a:cubicBezTo>
                    <a:moveTo>
                      <a:pt x="464" y="366"/>
                    </a:moveTo>
                    <a:cubicBezTo>
                      <a:pt x="463" y="367"/>
                      <a:pt x="463" y="367"/>
                      <a:pt x="462" y="368"/>
                    </a:cubicBezTo>
                    <a:cubicBezTo>
                      <a:pt x="463" y="368"/>
                      <a:pt x="463" y="369"/>
                      <a:pt x="464" y="369"/>
                    </a:cubicBezTo>
                    <a:cubicBezTo>
                      <a:pt x="464" y="369"/>
                      <a:pt x="465" y="368"/>
                      <a:pt x="465" y="368"/>
                    </a:cubicBezTo>
                    <a:cubicBezTo>
                      <a:pt x="465" y="367"/>
                      <a:pt x="464" y="367"/>
                      <a:pt x="464" y="366"/>
                    </a:cubicBezTo>
                    <a:moveTo>
                      <a:pt x="437" y="363"/>
                    </a:moveTo>
                    <a:cubicBezTo>
                      <a:pt x="437" y="363"/>
                      <a:pt x="436" y="364"/>
                      <a:pt x="436" y="364"/>
                    </a:cubicBezTo>
                    <a:cubicBezTo>
                      <a:pt x="436" y="365"/>
                      <a:pt x="437" y="365"/>
                      <a:pt x="437" y="366"/>
                    </a:cubicBezTo>
                    <a:cubicBezTo>
                      <a:pt x="438" y="365"/>
                      <a:pt x="439" y="366"/>
                      <a:pt x="440" y="365"/>
                    </a:cubicBezTo>
                    <a:cubicBezTo>
                      <a:pt x="439" y="364"/>
                      <a:pt x="438" y="363"/>
                      <a:pt x="437" y="363"/>
                    </a:cubicBezTo>
                    <a:moveTo>
                      <a:pt x="460" y="359"/>
                    </a:moveTo>
                    <a:cubicBezTo>
                      <a:pt x="464" y="363"/>
                      <a:pt x="467" y="366"/>
                      <a:pt x="471" y="369"/>
                    </a:cubicBezTo>
                    <a:cubicBezTo>
                      <a:pt x="468" y="366"/>
                      <a:pt x="464" y="363"/>
                      <a:pt x="460" y="359"/>
                    </a:cubicBezTo>
                    <a:moveTo>
                      <a:pt x="400" y="357"/>
                    </a:moveTo>
                    <a:cubicBezTo>
                      <a:pt x="399" y="357"/>
                      <a:pt x="399" y="357"/>
                      <a:pt x="398" y="357"/>
                    </a:cubicBezTo>
                    <a:cubicBezTo>
                      <a:pt x="399" y="358"/>
                      <a:pt x="401" y="359"/>
                      <a:pt x="400" y="360"/>
                    </a:cubicBezTo>
                    <a:cubicBezTo>
                      <a:pt x="400" y="360"/>
                      <a:pt x="399" y="360"/>
                      <a:pt x="399" y="360"/>
                    </a:cubicBezTo>
                    <a:cubicBezTo>
                      <a:pt x="399" y="360"/>
                      <a:pt x="399" y="360"/>
                      <a:pt x="398" y="360"/>
                    </a:cubicBezTo>
                    <a:cubicBezTo>
                      <a:pt x="399" y="361"/>
                      <a:pt x="400" y="362"/>
                      <a:pt x="401" y="362"/>
                    </a:cubicBezTo>
                    <a:cubicBezTo>
                      <a:pt x="402" y="362"/>
                      <a:pt x="403" y="361"/>
                      <a:pt x="404" y="360"/>
                    </a:cubicBezTo>
                    <a:cubicBezTo>
                      <a:pt x="403" y="359"/>
                      <a:pt x="401" y="357"/>
                      <a:pt x="400" y="357"/>
                    </a:cubicBezTo>
                    <a:moveTo>
                      <a:pt x="392" y="357"/>
                    </a:moveTo>
                    <a:cubicBezTo>
                      <a:pt x="391" y="358"/>
                      <a:pt x="390" y="357"/>
                      <a:pt x="389" y="358"/>
                    </a:cubicBezTo>
                    <a:cubicBezTo>
                      <a:pt x="389" y="358"/>
                      <a:pt x="390" y="361"/>
                      <a:pt x="391" y="361"/>
                    </a:cubicBezTo>
                    <a:cubicBezTo>
                      <a:pt x="392" y="361"/>
                      <a:pt x="392" y="361"/>
                      <a:pt x="392" y="361"/>
                    </a:cubicBezTo>
                    <a:cubicBezTo>
                      <a:pt x="392" y="360"/>
                      <a:pt x="392" y="359"/>
                      <a:pt x="393" y="358"/>
                    </a:cubicBezTo>
                    <a:cubicBezTo>
                      <a:pt x="393" y="358"/>
                      <a:pt x="392" y="357"/>
                      <a:pt x="392" y="357"/>
                    </a:cubicBezTo>
                    <a:moveTo>
                      <a:pt x="390" y="351"/>
                    </a:moveTo>
                    <a:cubicBezTo>
                      <a:pt x="390" y="351"/>
                      <a:pt x="389" y="351"/>
                      <a:pt x="389" y="352"/>
                    </a:cubicBezTo>
                    <a:cubicBezTo>
                      <a:pt x="390" y="352"/>
                      <a:pt x="392" y="355"/>
                      <a:pt x="393" y="355"/>
                    </a:cubicBezTo>
                    <a:cubicBezTo>
                      <a:pt x="393" y="355"/>
                      <a:pt x="393" y="355"/>
                      <a:pt x="394" y="355"/>
                    </a:cubicBezTo>
                    <a:cubicBezTo>
                      <a:pt x="392" y="354"/>
                      <a:pt x="391" y="351"/>
                      <a:pt x="390" y="351"/>
                    </a:cubicBezTo>
                    <a:moveTo>
                      <a:pt x="399" y="341"/>
                    </a:moveTo>
                    <a:cubicBezTo>
                      <a:pt x="398" y="341"/>
                      <a:pt x="398" y="341"/>
                      <a:pt x="397" y="342"/>
                    </a:cubicBezTo>
                    <a:cubicBezTo>
                      <a:pt x="398" y="346"/>
                      <a:pt x="403" y="349"/>
                      <a:pt x="406" y="349"/>
                    </a:cubicBezTo>
                    <a:cubicBezTo>
                      <a:pt x="407" y="349"/>
                      <a:pt x="408" y="349"/>
                      <a:pt x="409" y="348"/>
                    </a:cubicBezTo>
                    <a:cubicBezTo>
                      <a:pt x="405" y="347"/>
                      <a:pt x="402" y="341"/>
                      <a:pt x="399" y="341"/>
                    </a:cubicBezTo>
                    <a:moveTo>
                      <a:pt x="378" y="340"/>
                    </a:moveTo>
                    <a:cubicBezTo>
                      <a:pt x="377" y="340"/>
                      <a:pt x="377" y="340"/>
                      <a:pt x="377" y="340"/>
                    </a:cubicBezTo>
                    <a:cubicBezTo>
                      <a:pt x="377" y="342"/>
                      <a:pt x="378" y="342"/>
                      <a:pt x="379" y="342"/>
                    </a:cubicBezTo>
                    <a:cubicBezTo>
                      <a:pt x="379" y="342"/>
                      <a:pt x="379" y="342"/>
                      <a:pt x="379" y="341"/>
                    </a:cubicBezTo>
                    <a:cubicBezTo>
                      <a:pt x="379" y="340"/>
                      <a:pt x="379" y="340"/>
                      <a:pt x="378" y="340"/>
                    </a:cubicBezTo>
                    <a:moveTo>
                      <a:pt x="346" y="310"/>
                    </a:moveTo>
                    <a:cubicBezTo>
                      <a:pt x="346" y="310"/>
                      <a:pt x="346" y="310"/>
                      <a:pt x="346" y="310"/>
                    </a:cubicBezTo>
                    <a:cubicBezTo>
                      <a:pt x="347" y="311"/>
                      <a:pt x="348" y="312"/>
                      <a:pt x="348" y="312"/>
                    </a:cubicBezTo>
                    <a:cubicBezTo>
                      <a:pt x="349" y="312"/>
                      <a:pt x="349" y="311"/>
                      <a:pt x="348" y="311"/>
                    </a:cubicBezTo>
                    <a:cubicBezTo>
                      <a:pt x="348" y="310"/>
                      <a:pt x="347" y="310"/>
                      <a:pt x="346" y="310"/>
                    </a:cubicBezTo>
                    <a:moveTo>
                      <a:pt x="829" y="1089"/>
                    </a:moveTo>
                    <a:cubicBezTo>
                      <a:pt x="829" y="1089"/>
                      <a:pt x="827" y="1088"/>
                      <a:pt x="826" y="1086"/>
                    </a:cubicBezTo>
                    <a:cubicBezTo>
                      <a:pt x="826" y="1086"/>
                      <a:pt x="826" y="1086"/>
                      <a:pt x="827" y="1086"/>
                    </a:cubicBezTo>
                    <a:cubicBezTo>
                      <a:pt x="828" y="1086"/>
                      <a:pt x="829" y="1087"/>
                      <a:pt x="829" y="1088"/>
                    </a:cubicBezTo>
                    <a:cubicBezTo>
                      <a:pt x="830" y="1088"/>
                      <a:pt x="830" y="1089"/>
                      <a:pt x="829" y="1089"/>
                    </a:cubicBezTo>
                    <a:moveTo>
                      <a:pt x="710" y="1045"/>
                    </a:moveTo>
                    <a:cubicBezTo>
                      <a:pt x="707" y="1045"/>
                      <a:pt x="704" y="1041"/>
                      <a:pt x="701" y="1040"/>
                    </a:cubicBezTo>
                    <a:cubicBezTo>
                      <a:pt x="702" y="1039"/>
                      <a:pt x="703" y="1039"/>
                      <a:pt x="704" y="1039"/>
                    </a:cubicBezTo>
                    <a:cubicBezTo>
                      <a:pt x="706" y="1039"/>
                      <a:pt x="709" y="1043"/>
                      <a:pt x="712" y="1045"/>
                    </a:cubicBezTo>
                    <a:cubicBezTo>
                      <a:pt x="711" y="1045"/>
                      <a:pt x="710" y="1045"/>
                      <a:pt x="710" y="1045"/>
                    </a:cubicBezTo>
                    <a:moveTo>
                      <a:pt x="635" y="1021"/>
                    </a:moveTo>
                    <a:cubicBezTo>
                      <a:pt x="631" y="1021"/>
                      <a:pt x="631" y="1017"/>
                      <a:pt x="629" y="1014"/>
                    </a:cubicBezTo>
                    <a:cubicBezTo>
                      <a:pt x="629" y="1014"/>
                      <a:pt x="629" y="1014"/>
                      <a:pt x="629" y="1014"/>
                    </a:cubicBezTo>
                    <a:cubicBezTo>
                      <a:pt x="632" y="1014"/>
                      <a:pt x="632" y="1019"/>
                      <a:pt x="636" y="1021"/>
                    </a:cubicBezTo>
                    <a:cubicBezTo>
                      <a:pt x="636" y="1021"/>
                      <a:pt x="635" y="1021"/>
                      <a:pt x="635" y="1021"/>
                    </a:cubicBezTo>
                    <a:moveTo>
                      <a:pt x="630" y="1010"/>
                    </a:moveTo>
                    <a:cubicBezTo>
                      <a:pt x="627" y="1010"/>
                      <a:pt x="623" y="1004"/>
                      <a:pt x="620" y="1002"/>
                    </a:cubicBezTo>
                    <a:cubicBezTo>
                      <a:pt x="620" y="1002"/>
                      <a:pt x="621" y="1002"/>
                      <a:pt x="621" y="1002"/>
                    </a:cubicBezTo>
                    <a:cubicBezTo>
                      <a:pt x="624" y="1002"/>
                      <a:pt x="627" y="1008"/>
                      <a:pt x="631" y="1010"/>
                    </a:cubicBezTo>
                    <a:cubicBezTo>
                      <a:pt x="630" y="1010"/>
                      <a:pt x="630" y="1010"/>
                      <a:pt x="630" y="1010"/>
                    </a:cubicBezTo>
                    <a:moveTo>
                      <a:pt x="857" y="982"/>
                    </a:moveTo>
                    <a:cubicBezTo>
                      <a:pt x="855" y="982"/>
                      <a:pt x="853" y="978"/>
                      <a:pt x="851" y="977"/>
                    </a:cubicBezTo>
                    <a:cubicBezTo>
                      <a:pt x="852" y="976"/>
                      <a:pt x="853" y="976"/>
                      <a:pt x="854" y="976"/>
                    </a:cubicBezTo>
                    <a:cubicBezTo>
                      <a:pt x="856" y="976"/>
                      <a:pt x="857" y="980"/>
                      <a:pt x="858" y="982"/>
                    </a:cubicBezTo>
                    <a:cubicBezTo>
                      <a:pt x="857" y="982"/>
                      <a:pt x="857" y="982"/>
                      <a:pt x="857" y="982"/>
                    </a:cubicBezTo>
                    <a:moveTo>
                      <a:pt x="649" y="1010"/>
                    </a:moveTo>
                    <a:cubicBezTo>
                      <a:pt x="643" y="1010"/>
                      <a:pt x="637" y="1004"/>
                      <a:pt x="633" y="1000"/>
                    </a:cubicBezTo>
                    <a:cubicBezTo>
                      <a:pt x="624" y="991"/>
                      <a:pt x="617" y="981"/>
                      <a:pt x="609" y="972"/>
                    </a:cubicBezTo>
                    <a:cubicBezTo>
                      <a:pt x="628" y="984"/>
                      <a:pt x="629" y="992"/>
                      <a:pt x="651" y="1010"/>
                    </a:cubicBezTo>
                    <a:cubicBezTo>
                      <a:pt x="650" y="1010"/>
                      <a:pt x="650" y="1010"/>
                      <a:pt x="649" y="1010"/>
                    </a:cubicBezTo>
                    <a:moveTo>
                      <a:pt x="910" y="978"/>
                    </a:moveTo>
                    <a:cubicBezTo>
                      <a:pt x="908" y="976"/>
                      <a:pt x="907" y="975"/>
                      <a:pt x="907" y="973"/>
                    </a:cubicBezTo>
                    <a:cubicBezTo>
                      <a:pt x="907" y="972"/>
                      <a:pt x="908" y="972"/>
                      <a:pt x="908" y="972"/>
                    </a:cubicBezTo>
                    <a:cubicBezTo>
                      <a:pt x="911" y="972"/>
                      <a:pt x="913" y="976"/>
                      <a:pt x="910" y="978"/>
                    </a:cubicBezTo>
                    <a:moveTo>
                      <a:pt x="865" y="977"/>
                    </a:moveTo>
                    <a:cubicBezTo>
                      <a:pt x="864" y="977"/>
                      <a:pt x="862" y="975"/>
                      <a:pt x="860" y="974"/>
                    </a:cubicBezTo>
                    <a:cubicBezTo>
                      <a:pt x="862" y="973"/>
                      <a:pt x="863" y="972"/>
                      <a:pt x="865" y="971"/>
                    </a:cubicBezTo>
                    <a:cubicBezTo>
                      <a:pt x="869" y="972"/>
                      <a:pt x="863" y="974"/>
                      <a:pt x="867" y="976"/>
                    </a:cubicBezTo>
                    <a:cubicBezTo>
                      <a:pt x="866" y="977"/>
                      <a:pt x="866" y="977"/>
                      <a:pt x="865" y="977"/>
                    </a:cubicBezTo>
                    <a:moveTo>
                      <a:pt x="886" y="975"/>
                    </a:moveTo>
                    <a:cubicBezTo>
                      <a:pt x="884" y="975"/>
                      <a:pt x="881" y="974"/>
                      <a:pt x="878" y="970"/>
                    </a:cubicBezTo>
                    <a:cubicBezTo>
                      <a:pt x="882" y="973"/>
                      <a:pt x="886" y="970"/>
                      <a:pt x="890" y="975"/>
                    </a:cubicBezTo>
                    <a:cubicBezTo>
                      <a:pt x="889" y="975"/>
                      <a:pt x="888" y="975"/>
                      <a:pt x="886" y="975"/>
                    </a:cubicBezTo>
                    <a:moveTo>
                      <a:pt x="645" y="970"/>
                    </a:moveTo>
                    <a:cubicBezTo>
                      <a:pt x="647" y="970"/>
                      <a:pt x="646" y="969"/>
                      <a:pt x="649" y="968"/>
                    </a:cubicBezTo>
                    <a:cubicBezTo>
                      <a:pt x="651" y="970"/>
                      <a:pt x="653" y="972"/>
                      <a:pt x="655" y="974"/>
                    </a:cubicBezTo>
                    <a:cubicBezTo>
                      <a:pt x="655" y="974"/>
                      <a:pt x="654" y="974"/>
                      <a:pt x="654" y="974"/>
                    </a:cubicBezTo>
                    <a:cubicBezTo>
                      <a:pt x="653" y="974"/>
                      <a:pt x="652" y="973"/>
                      <a:pt x="651" y="972"/>
                    </a:cubicBezTo>
                    <a:cubicBezTo>
                      <a:pt x="650" y="973"/>
                      <a:pt x="649" y="974"/>
                      <a:pt x="648" y="975"/>
                    </a:cubicBezTo>
                    <a:cubicBezTo>
                      <a:pt x="647" y="973"/>
                      <a:pt x="645" y="972"/>
                      <a:pt x="644" y="970"/>
                    </a:cubicBezTo>
                    <a:cubicBezTo>
                      <a:pt x="644" y="970"/>
                      <a:pt x="645" y="970"/>
                      <a:pt x="645" y="970"/>
                    </a:cubicBezTo>
                    <a:moveTo>
                      <a:pt x="871" y="971"/>
                    </a:moveTo>
                    <a:cubicBezTo>
                      <a:pt x="869" y="968"/>
                      <a:pt x="867" y="970"/>
                      <a:pt x="865" y="967"/>
                    </a:cubicBezTo>
                    <a:cubicBezTo>
                      <a:pt x="865" y="966"/>
                      <a:pt x="866" y="965"/>
                      <a:pt x="867" y="965"/>
                    </a:cubicBezTo>
                    <a:cubicBezTo>
                      <a:pt x="870" y="965"/>
                      <a:pt x="874" y="969"/>
                      <a:pt x="871" y="971"/>
                    </a:cubicBezTo>
                    <a:moveTo>
                      <a:pt x="640" y="967"/>
                    </a:moveTo>
                    <a:cubicBezTo>
                      <a:pt x="639" y="967"/>
                      <a:pt x="637" y="965"/>
                      <a:pt x="635" y="964"/>
                    </a:cubicBezTo>
                    <a:cubicBezTo>
                      <a:pt x="636" y="963"/>
                      <a:pt x="636" y="962"/>
                      <a:pt x="637" y="962"/>
                    </a:cubicBezTo>
                    <a:cubicBezTo>
                      <a:pt x="639" y="962"/>
                      <a:pt x="640" y="965"/>
                      <a:pt x="642" y="966"/>
                    </a:cubicBezTo>
                    <a:cubicBezTo>
                      <a:pt x="641" y="967"/>
                      <a:pt x="641" y="967"/>
                      <a:pt x="640" y="967"/>
                    </a:cubicBezTo>
                    <a:moveTo>
                      <a:pt x="851" y="968"/>
                    </a:moveTo>
                    <a:cubicBezTo>
                      <a:pt x="848" y="966"/>
                      <a:pt x="849" y="964"/>
                      <a:pt x="852" y="962"/>
                    </a:cubicBezTo>
                    <a:cubicBezTo>
                      <a:pt x="854" y="964"/>
                      <a:pt x="856" y="965"/>
                      <a:pt x="858" y="967"/>
                    </a:cubicBezTo>
                    <a:cubicBezTo>
                      <a:pt x="857" y="968"/>
                      <a:pt x="857" y="968"/>
                      <a:pt x="856" y="968"/>
                    </a:cubicBezTo>
                    <a:cubicBezTo>
                      <a:pt x="856" y="968"/>
                      <a:pt x="855" y="968"/>
                      <a:pt x="855" y="967"/>
                    </a:cubicBezTo>
                    <a:cubicBezTo>
                      <a:pt x="854" y="967"/>
                      <a:pt x="853" y="967"/>
                      <a:pt x="853" y="967"/>
                    </a:cubicBezTo>
                    <a:cubicBezTo>
                      <a:pt x="852" y="967"/>
                      <a:pt x="852" y="967"/>
                      <a:pt x="851" y="968"/>
                    </a:cubicBezTo>
                    <a:moveTo>
                      <a:pt x="865" y="960"/>
                    </a:moveTo>
                    <a:cubicBezTo>
                      <a:pt x="864" y="958"/>
                      <a:pt x="865" y="958"/>
                      <a:pt x="866" y="958"/>
                    </a:cubicBezTo>
                    <a:cubicBezTo>
                      <a:pt x="867" y="958"/>
                      <a:pt x="869" y="958"/>
                      <a:pt x="869" y="959"/>
                    </a:cubicBezTo>
                    <a:cubicBezTo>
                      <a:pt x="871" y="960"/>
                      <a:pt x="870" y="962"/>
                      <a:pt x="872" y="963"/>
                    </a:cubicBezTo>
                    <a:cubicBezTo>
                      <a:pt x="872" y="964"/>
                      <a:pt x="871" y="964"/>
                      <a:pt x="871" y="964"/>
                    </a:cubicBezTo>
                    <a:cubicBezTo>
                      <a:pt x="869" y="964"/>
                      <a:pt x="869" y="963"/>
                      <a:pt x="868" y="962"/>
                    </a:cubicBezTo>
                    <a:cubicBezTo>
                      <a:pt x="867" y="961"/>
                      <a:pt x="866" y="959"/>
                      <a:pt x="865" y="959"/>
                    </a:cubicBezTo>
                    <a:cubicBezTo>
                      <a:pt x="865" y="959"/>
                      <a:pt x="865" y="960"/>
                      <a:pt x="865" y="960"/>
                    </a:cubicBezTo>
                    <a:moveTo>
                      <a:pt x="890" y="971"/>
                    </a:moveTo>
                    <a:cubicBezTo>
                      <a:pt x="884" y="971"/>
                      <a:pt x="879" y="960"/>
                      <a:pt x="873" y="957"/>
                    </a:cubicBezTo>
                    <a:cubicBezTo>
                      <a:pt x="874" y="956"/>
                      <a:pt x="875" y="956"/>
                      <a:pt x="876" y="956"/>
                    </a:cubicBezTo>
                    <a:cubicBezTo>
                      <a:pt x="878" y="956"/>
                      <a:pt x="882" y="958"/>
                      <a:pt x="880" y="961"/>
                    </a:cubicBezTo>
                    <a:cubicBezTo>
                      <a:pt x="886" y="963"/>
                      <a:pt x="887" y="963"/>
                      <a:pt x="894" y="969"/>
                    </a:cubicBezTo>
                    <a:cubicBezTo>
                      <a:pt x="892" y="971"/>
                      <a:pt x="891" y="971"/>
                      <a:pt x="890" y="971"/>
                    </a:cubicBezTo>
                    <a:moveTo>
                      <a:pt x="634" y="960"/>
                    </a:moveTo>
                    <a:cubicBezTo>
                      <a:pt x="633" y="960"/>
                      <a:pt x="628" y="953"/>
                      <a:pt x="624" y="951"/>
                    </a:cubicBezTo>
                    <a:cubicBezTo>
                      <a:pt x="628" y="949"/>
                      <a:pt x="622" y="947"/>
                      <a:pt x="626" y="945"/>
                    </a:cubicBezTo>
                    <a:cubicBezTo>
                      <a:pt x="631" y="951"/>
                      <a:pt x="637" y="956"/>
                      <a:pt x="643" y="962"/>
                    </a:cubicBezTo>
                    <a:cubicBezTo>
                      <a:pt x="643" y="962"/>
                      <a:pt x="642" y="962"/>
                      <a:pt x="642" y="962"/>
                    </a:cubicBezTo>
                    <a:cubicBezTo>
                      <a:pt x="639" y="962"/>
                      <a:pt x="636" y="960"/>
                      <a:pt x="633" y="956"/>
                    </a:cubicBezTo>
                    <a:cubicBezTo>
                      <a:pt x="634" y="959"/>
                      <a:pt x="634" y="960"/>
                      <a:pt x="634" y="960"/>
                    </a:cubicBezTo>
                    <a:moveTo>
                      <a:pt x="542" y="938"/>
                    </a:moveTo>
                    <a:cubicBezTo>
                      <a:pt x="538" y="935"/>
                      <a:pt x="532" y="931"/>
                      <a:pt x="531" y="927"/>
                    </a:cubicBezTo>
                    <a:cubicBezTo>
                      <a:pt x="532" y="926"/>
                      <a:pt x="533" y="926"/>
                      <a:pt x="533" y="926"/>
                    </a:cubicBezTo>
                    <a:cubicBezTo>
                      <a:pt x="535" y="926"/>
                      <a:pt x="536" y="927"/>
                      <a:pt x="537" y="929"/>
                    </a:cubicBezTo>
                    <a:cubicBezTo>
                      <a:pt x="538" y="930"/>
                      <a:pt x="538" y="931"/>
                      <a:pt x="539" y="931"/>
                    </a:cubicBezTo>
                    <a:cubicBezTo>
                      <a:pt x="540" y="931"/>
                      <a:pt x="540" y="931"/>
                      <a:pt x="540" y="928"/>
                    </a:cubicBezTo>
                    <a:cubicBezTo>
                      <a:pt x="544" y="932"/>
                      <a:pt x="542" y="935"/>
                      <a:pt x="542" y="938"/>
                    </a:cubicBezTo>
                    <a:moveTo>
                      <a:pt x="883" y="930"/>
                    </a:moveTo>
                    <a:cubicBezTo>
                      <a:pt x="881" y="928"/>
                      <a:pt x="880" y="926"/>
                      <a:pt x="878" y="925"/>
                    </a:cubicBezTo>
                    <a:cubicBezTo>
                      <a:pt x="877" y="924"/>
                      <a:pt x="877" y="923"/>
                      <a:pt x="877" y="922"/>
                    </a:cubicBezTo>
                    <a:cubicBezTo>
                      <a:pt x="880" y="923"/>
                      <a:pt x="884" y="924"/>
                      <a:pt x="887" y="928"/>
                    </a:cubicBezTo>
                    <a:cubicBezTo>
                      <a:pt x="885" y="929"/>
                      <a:pt x="884" y="929"/>
                      <a:pt x="883" y="930"/>
                    </a:cubicBezTo>
                    <a:moveTo>
                      <a:pt x="636" y="914"/>
                    </a:moveTo>
                    <a:cubicBezTo>
                      <a:pt x="632" y="912"/>
                      <a:pt x="626" y="911"/>
                      <a:pt x="628" y="906"/>
                    </a:cubicBezTo>
                    <a:cubicBezTo>
                      <a:pt x="631" y="908"/>
                      <a:pt x="634" y="911"/>
                      <a:pt x="636" y="914"/>
                    </a:cubicBezTo>
                    <a:moveTo>
                      <a:pt x="515" y="915"/>
                    </a:moveTo>
                    <a:cubicBezTo>
                      <a:pt x="511" y="913"/>
                      <a:pt x="504" y="907"/>
                      <a:pt x="507" y="903"/>
                    </a:cubicBezTo>
                    <a:cubicBezTo>
                      <a:pt x="508" y="906"/>
                      <a:pt x="510" y="909"/>
                      <a:pt x="513" y="909"/>
                    </a:cubicBezTo>
                    <a:cubicBezTo>
                      <a:pt x="513" y="909"/>
                      <a:pt x="514" y="909"/>
                      <a:pt x="514" y="908"/>
                    </a:cubicBezTo>
                    <a:cubicBezTo>
                      <a:pt x="516" y="911"/>
                      <a:pt x="518" y="913"/>
                      <a:pt x="515" y="915"/>
                    </a:cubicBezTo>
                    <a:moveTo>
                      <a:pt x="893" y="904"/>
                    </a:moveTo>
                    <a:cubicBezTo>
                      <a:pt x="892" y="904"/>
                      <a:pt x="891" y="903"/>
                      <a:pt x="891" y="903"/>
                    </a:cubicBezTo>
                    <a:cubicBezTo>
                      <a:pt x="891" y="902"/>
                      <a:pt x="892" y="901"/>
                      <a:pt x="893" y="901"/>
                    </a:cubicBezTo>
                    <a:cubicBezTo>
                      <a:pt x="893" y="901"/>
                      <a:pt x="894" y="902"/>
                      <a:pt x="895" y="903"/>
                    </a:cubicBezTo>
                    <a:cubicBezTo>
                      <a:pt x="894" y="903"/>
                      <a:pt x="893" y="904"/>
                      <a:pt x="893" y="904"/>
                    </a:cubicBezTo>
                    <a:moveTo>
                      <a:pt x="506" y="902"/>
                    </a:moveTo>
                    <a:cubicBezTo>
                      <a:pt x="502" y="902"/>
                      <a:pt x="495" y="894"/>
                      <a:pt x="498" y="891"/>
                    </a:cubicBezTo>
                    <a:cubicBezTo>
                      <a:pt x="505" y="892"/>
                      <a:pt x="501" y="899"/>
                      <a:pt x="506" y="902"/>
                    </a:cubicBezTo>
                    <a:moveTo>
                      <a:pt x="886" y="894"/>
                    </a:moveTo>
                    <a:cubicBezTo>
                      <a:pt x="883" y="894"/>
                      <a:pt x="881" y="892"/>
                      <a:pt x="878" y="890"/>
                    </a:cubicBezTo>
                    <a:cubicBezTo>
                      <a:pt x="878" y="889"/>
                      <a:pt x="879" y="889"/>
                      <a:pt x="880" y="889"/>
                    </a:cubicBezTo>
                    <a:cubicBezTo>
                      <a:pt x="882" y="889"/>
                      <a:pt x="886" y="893"/>
                      <a:pt x="886" y="894"/>
                    </a:cubicBezTo>
                    <a:cubicBezTo>
                      <a:pt x="886" y="894"/>
                      <a:pt x="886" y="894"/>
                      <a:pt x="886" y="894"/>
                    </a:cubicBezTo>
                    <a:moveTo>
                      <a:pt x="873" y="876"/>
                    </a:moveTo>
                    <a:cubicBezTo>
                      <a:pt x="866" y="876"/>
                      <a:pt x="864" y="871"/>
                      <a:pt x="866" y="871"/>
                    </a:cubicBezTo>
                    <a:cubicBezTo>
                      <a:pt x="867" y="871"/>
                      <a:pt x="869" y="873"/>
                      <a:pt x="873" y="876"/>
                    </a:cubicBezTo>
                    <a:moveTo>
                      <a:pt x="855" y="874"/>
                    </a:moveTo>
                    <a:cubicBezTo>
                      <a:pt x="854" y="874"/>
                      <a:pt x="853" y="873"/>
                      <a:pt x="852" y="871"/>
                    </a:cubicBezTo>
                    <a:cubicBezTo>
                      <a:pt x="857" y="871"/>
                      <a:pt x="856" y="874"/>
                      <a:pt x="855" y="874"/>
                    </a:cubicBezTo>
                    <a:moveTo>
                      <a:pt x="875" y="873"/>
                    </a:moveTo>
                    <a:cubicBezTo>
                      <a:pt x="872" y="873"/>
                      <a:pt x="871" y="870"/>
                      <a:pt x="874" y="868"/>
                    </a:cubicBezTo>
                    <a:cubicBezTo>
                      <a:pt x="876" y="869"/>
                      <a:pt x="876" y="871"/>
                      <a:pt x="877" y="872"/>
                    </a:cubicBezTo>
                    <a:cubicBezTo>
                      <a:pt x="876" y="873"/>
                      <a:pt x="875" y="873"/>
                      <a:pt x="875" y="873"/>
                    </a:cubicBezTo>
                    <a:moveTo>
                      <a:pt x="607" y="888"/>
                    </a:moveTo>
                    <a:cubicBezTo>
                      <a:pt x="597" y="882"/>
                      <a:pt x="583" y="871"/>
                      <a:pt x="575" y="864"/>
                    </a:cubicBezTo>
                    <a:cubicBezTo>
                      <a:pt x="587" y="869"/>
                      <a:pt x="599" y="877"/>
                      <a:pt x="607" y="888"/>
                    </a:cubicBezTo>
                    <a:moveTo>
                      <a:pt x="856" y="856"/>
                    </a:moveTo>
                    <a:cubicBezTo>
                      <a:pt x="852" y="856"/>
                      <a:pt x="848" y="850"/>
                      <a:pt x="844" y="848"/>
                    </a:cubicBezTo>
                    <a:cubicBezTo>
                      <a:pt x="845" y="847"/>
                      <a:pt x="845" y="847"/>
                      <a:pt x="846" y="847"/>
                    </a:cubicBezTo>
                    <a:cubicBezTo>
                      <a:pt x="850" y="847"/>
                      <a:pt x="854" y="853"/>
                      <a:pt x="858" y="856"/>
                    </a:cubicBezTo>
                    <a:cubicBezTo>
                      <a:pt x="857" y="856"/>
                      <a:pt x="857" y="856"/>
                      <a:pt x="856" y="856"/>
                    </a:cubicBezTo>
                    <a:moveTo>
                      <a:pt x="809" y="862"/>
                    </a:moveTo>
                    <a:cubicBezTo>
                      <a:pt x="804" y="861"/>
                      <a:pt x="794" y="853"/>
                      <a:pt x="787" y="846"/>
                    </a:cubicBezTo>
                    <a:cubicBezTo>
                      <a:pt x="785" y="844"/>
                      <a:pt x="781" y="842"/>
                      <a:pt x="784" y="840"/>
                    </a:cubicBezTo>
                    <a:cubicBezTo>
                      <a:pt x="791" y="848"/>
                      <a:pt x="800" y="849"/>
                      <a:pt x="809" y="862"/>
                    </a:cubicBezTo>
                    <a:moveTo>
                      <a:pt x="446" y="850"/>
                    </a:moveTo>
                    <a:cubicBezTo>
                      <a:pt x="441" y="850"/>
                      <a:pt x="439" y="842"/>
                      <a:pt x="437" y="839"/>
                    </a:cubicBezTo>
                    <a:cubicBezTo>
                      <a:pt x="437" y="839"/>
                      <a:pt x="437" y="839"/>
                      <a:pt x="438" y="839"/>
                    </a:cubicBezTo>
                    <a:cubicBezTo>
                      <a:pt x="441" y="839"/>
                      <a:pt x="447" y="847"/>
                      <a:pt x="448" y="849"/>
                    </a:cubicBezTo>
                    <a:cubicBezTo>
                      <a:pt x="447" y="850"/>
                      <a:pt x="446" y="850"/>
                      <a:pt x="446" y="850"/>
                    </a:cubicBezTo>
                    <a:moveTo>
                      <a:pt x="835" y="845"/>
                    </a:moveTo>
                    <a:cubicBezTo>
                      <a:pt x="831" y="843"/>
                      <a:pt x="827" y="839"/>
                      <a:pt x="823" y="835"/>
                    </a:cubicBezTo>
                    <a:cubicBezTo>
                      <a:pt x="825" y="836"/>
                      <a:pt x="826" y="836"/>
                      <a:pt x="827" y="836"/>
                    </a:cubicBezTo>
                    <a:cubicBezTo>
                      <a:pt x="828" y="836"/>
                      <a:pt x="828" y="836"/>
                      <a:pt x="828" y="836"/>
                    </a:cubicBezTo>
                    <a:cubicBezTo>
                      <a:pt x="829" y="838"/>
                      <a:pt x="832" y="842"/>
                      <a:pt x="835" y="845"/>
                    </a:cubicBezTo>
                    <a:moveTo>
                      <a:pt x="810" y="835"/>
                    </a:moveTo>
                    <a:cubicBezTo>
                      <a:pt x="810" y="835"/>
                      <a:pt x="810" y="835"/>
                      <a:pt x="809" y="834"/>
                    </a:cubicBezTo>
                    <a:cubicBezTo>
                      <a:pt x="810" y="835"/>
                      <a:pt x="810" y="835"/>
                      <a:pt x="810" y="835"/>
                    </a:cubicBezTo>
                    <a:moveTo>
                      <a:pt x="836" y="835"/>
                    </a:moveTo>
                    <a:cubicBezTo>
                      <a:pt x="833" y="833"/>
                      <a:pt x="830" y="831"/>
                      <a:pt x="831" y="828"/>
                    </a:cubicBezTo>
                    <a:cubicBezTo>
                      <a:pt x="834" y="829"/>
                      <a:pt x="834" y="833"/>
                      <a:pt x="836" y="835"/>
                    </a:cubicBezTo>
                    <a:moveTo>
                      <a:pt x="543" y="833"/>
                    </a:moveTo>
                    <a:cubicBezTo>
                      <a:pt x="542" y="833"/>
                      <a:pt x="540" y="829"/>
                      <a:pt x="538" y="828"/>
                    </a:cubicBezTo>
                    <a:cubicBezTo>
                      <a:pt x="538" y="827"/>
                      <a:pt x="539" y="827"/>
                      <a:pt x="539" y="827"/>
                    </a:cubicBezTo>
                    <a:cubicBezTo>
                      <a:pt x="541" y="827"/>
                      <a:pt x="543" y="831"/>
                      <a:pt x="544" y="832"/>
                    </a:cubicBezTo>
                    <a:cubicBezTo>
                      <a:pt x="544" y="832"/>
                      <a:pt x="544" y="833"/>
                      <a:pt x="543" y="833"/>
                    </a:cubicBezTo>
                    <a:moveTo>
                      <a:pt x="424" y="832"/>
                    </a:moveTo>
                    <a:cubicBezTo>
                      <a:pt x="423" y="829"/>
                      <a:pt x="421" y="826"/>
                      <a:pt x="420" y="822"/>
                    </a:cubicBezTo>
                    <a:cubicBezTo>
                      <a:pt x="425" y="823"/>
                      <a:pt x="431" y="828"/>
                      <a:pt x="437" y="834"/>
                    </a:cubicBezTo>
                    <a:cubicBezTo>
                      <a:pt x="437" y="835"/>
                      <a:pt x="436" y="835"/>
                      <a:pt x="435" y="835"/>
                    </a:cubicBezTo>
                    <a:cubicBezTo>
                      <a:pt x="434" y="835"/>
                      <a:pt x="432" y="834"/>
                      <a:pt x="431" y="833"/>
                    </a:cubicBezTo>
                    <a:cubicBezTo>
                      <a:pt x="430" y="832"/>
                      <a:pt x="428" y="831"/>
                      <a:pt x="427" y="831"/>
                    </a:cubicBezTo>
                    <a:cubicBezTo>
                      <a:pt x="426" y="831"/>
                      <a:pt x="425" y="831"/>
                      <a:pt x="424" y="832"/>
                    </a:cubicBezTo>
                    <a:moveTo>
                      <a:pt x="805" y="814"/>
                    </a:moveTo>
                    <a:cubicBezTo>
                      <a:pt x="804" y="814"/>
                      <a:pt x="803" y="814"/>
                      <a:pt x="802" y="813"/>
                    </a:cubicBezTo>
                    <a:cubicBezTo>
                      <a:pt x="802" y="813"/>
                      <a:pt x="803" y="813"/>
                      <a:pt x="803" y="813"/>
                    </a:cubicBezTo>
                    <a:cubicBezTo>
                      <a:pt x="803" y="813"/>
                      <a:pt x="804" y="813"/>
                      <a:pt x="805" y="814"/>
                    </a:cubicBezTo>
                    <a:cubicBezTo>
                      <a:pt x="805" y="814"/>
                      <a:pt x="805" y="814"/>
                      <a:pt x="805" y="814"/>
                    </a:cubicBezTo>
                    <a:moveTo>
                      <a:pt x="522" y="813"/>
                    </a:moveTo>
                    <a:cubicBezTo>
                      <a:pt x="521" y="813"/>
                      <a:pt x="519" y="812"/>
                      <a:pt x="518" y="810"/>
                    </a:cubicBezTo>
                    <a:cubicBezTo>
                      <a:pt x="518" y="810"/>
                      <a:pt x="519" y="810"/>
                      <a:pt x="519" y="810"/>
                    </a:cubicBezTo>
                    <a:cubicBezTo>
                      <a:pt x="519" y="810"/>
                      <a:pt x="520" y="811"/>
                      <a:pt x="520" y="811"/>
                    </a:cubicBezTo>
                    <a:cubicBezTo>
                      <a:pt x="521" y="811"/>
                      <a:pt x="521" y="812"/>
                      <a:pt x="522" y="812"/>
                    </a:cubicBezTo>
                    <a:cubicBezTo>
                      <a:pt x="522" y="812"/>
                      <a:pt x="523" y="812"/>
                      <a:pt x="523" y="811"/>
                    </a:cubicBezTo>
                    <a:cubicBezTo>
                      <a:pt x="524" y="813"/>
                      <a:pt x="523" y="813"/>
                      <a:pt x="522" y="813"/>
                    </a:cubicBezTo>
                    <a:moveTo>
                      <a:pt x="406" y="807"/>
                    </a:moveTo>
                    <a:cubicBezTo>
                      <a:pt x="407" y="807"/>
                      <a:pt x="407" y="807"/>
                      <a:pt x="407" y="807"/>
                    </a:cubicBezTo>
                    <a:cubicBezTo>
                      <a:pt x="408" y="806"/>
                      <a:pt x="408" y="805"/>
                      <a:pt x="407" y="805"/>
                    </a:cubicBezTo>
                    <a:cubicBezTo>
                      <a:pt x="410" y="806"/>
                      <a:pt x="411" y="810"/>
                      <a:pt x="415" y="814"/>
                    </a:cubicBezTo>
                    <a:cubicBezTo>
                      <a:pt x="414" y="815"/>
                      <a:pt x="413" y="815"/>
                      <a:pt x="412" y="815"/>
                    </a:cubicBezTo>
                    <a:cubicBezTo>
                      <a:pt x="409" y="815"/>
                      <a:pt x="407" y="810"/>
                      <a:pt x="404" y="807"/>
                    </a:cubicBezTo>
                    <a:cubicBezTo>
                      <a:pt x="404" y="807"/>
                      <a:pt x="404" y="807"/>
                      <a:pt x="404" y="807"/>
                    </a:cubicBezTo>
                    <a:cubicBezTo>
                      <a:pt x="405" y="807"/>
                      <a:pt x="405" y="807"/>
                      <a:pt x="405" y="807"/>
                    </a:cubicBezTo>
                    <a:cubicBezTo>
                      <a:pt x="406" y="807"/>
                      <a:pt x="406" y="807"/>
                      <a:pt x="406" y="807"/>
                    </a:cubicBezTo>
                    <a:moveTo>
                      <a:pt x="746" y="786"/>
                    </a:moveTo>
                    <a:cubicBezTo>
                      <a:pt x="746" y="786"/>
                      <a:pt x="747" y="786"/>
                      <a:pt x="748" y="786"/>
                    </a:cubicBezTo>
                    <a:cubicBezTo>
                      <a:pt x="748" y="787"/>
                      <a:pt x="749" y="789"/>
                      <a:pt x="751" y="791"/>
                    </a:cubicBezTo>
                    <a:cubicBezTo>
                      <a:pt x="749" y="789"/>
                      <a:pt x="747" y="788"/>
                      <a:pt x="745" y="786"/>
                    </a:cubicBezTo>
                    <a:cubicBezTo>
                      <a:pt x="745" y="786"/>
                      <a:pt x="746" y="786"/>
                      <a:pt x="746" y="786"/>
                    </a:cubicBezTo>
                    <a:moveTo>
                      <a:pt x="719" y="789"/>
                    </a:moveTo>
                    <a:cubicBezTo>
                      <a:pt x="714" y="783"/>
                      <a:pt x="697" y="773"/>
                      <a:pt x="699" y="765"/>
                    </a:cubicBezTo>
                    <a:cubicBezTo>
                      <a:pt x="704" y="771"/>
                      <a:pt x="710" y="772"/>
                      <a:pt x="710" y="777"/>
                    </a:cubicBezTo>
                    <a:cubicBezTo>
                      <a:pt x="715" y="781"/>
                      <a:pt x="722" y="784"/>
                      <a:pt x="719" y="789"/>
                    </a:cubicBezTo>
                    <a:moveTo>
                      <a:pt x="402" y="801"/>
                    </a:moveTo>
                    <a:cubicBezTo>
                      <a:pt x="393" y="801"/>
                      <a:pt x="387" y="786"/>
                      <a:pt x="377" y="783"/>
                    </a:cubicBezTo>
                    <a:cubicBezTo>
                      <a:pt x="378" y="777"/>
                      <a:pt x="372" y="775"/>
                      <a:pt x="366" y="769"/>
                    </a:cubicBezTo>
                    <a:cubicBezTo>
                      <a:pt x="364" y="767"/>
                      <a:pt x="365" y="764"/>
                      <a:pt x="363" y="762"/>
                    </a:cubicBezTo>
                    <a:cubicBezTo>
                      <a:pt x="354" y="752"/>
                      <a:pt x="338" y="744"/>
                      <a:pt x="330" y="732"/>
                    </a:cubicBezTo>
                    <a:cubicBezTo>
                      <a:pt x="331" y="731"/>
                      <a:pt x="332" y="731"/>
                      <a:pt x="332" y="731"/>
                    </a:cubicBezTo>
                    <a:cubicBezTo>
                      <a:pt x="334" y="731"/>
                      <a:pt x="336" y="733"/>
                      <a:pt x="337" y="734"/>
                    </a:cubicBezTo>
                    <a:cubicBezTo>
                      <a:pt x="339" y="736"/>
                      <a:pt x="341" y="737"/>
                      <a:pt x="342" y="737"/>
                    </a:cubicBezTo>
                    <a:cubicBezTo>
                      <a:pt x="343" y="737"/>
                      <a:pt x="344" y="737"/>
                      <a:pt x="344" y="737"/>
                    </a:cubicBezTo>
                    <a:cubicBezTo>
                      <a:pt x="343" y="739"/>
                      <a:pt x="350" y="741"/>
                      <a:pt x="346" y="744"/>
                    </a:cubicBezTo>
                    <a:cubicBezTo>
                      <a:pt x="352" y="746"/>
                      <a:pt x="356" y="754"/>
                      <a:pt x="364" y="761"/>
                    </a:cubicBezTo>
                    <a:cubicBezTo>
                      <a:pt x="371" y="768"/>
                      <a:pt x="378" y="770"/>
                      <a:pt x="382" y="777"/>
                    </a:cubicBezTo>
                    <a:cubicBezTo>
                      <a:pt x="381" y="779"/>
                      <a:pt x="381" y="779"/>
                      <a:pt x="381" y="779"/>
                    </a:cubicBezTo>
                    <a:cubicBezTo>
                      <a:pt x="387" y="787"/>
                      <a:pt x="398" y="792"/>
                      <a:pt x="403" y="801"/>
                    </a:cubicBezTo>
                    <a:cubicBezTo>
                      <a:pt x="403" y="801"/>
                      <a:pt x="402" y="801"/>
                      <a:pt x="402" y="801"/>
                    </a:cubicBezTo>
                    <a:moveTo>
                      <a:pt x="367" y="735"/>
                    </a:moveTo>
                    <a:cubicBezTo>
                      <a:pt x="364" y="735"/>
                      <a:pt x="357" y="730"/>
                      <a:pt x="355" y="725"/>
                    </a:cubicBezTo>
                    <a:cubicBezTo>
                      <a:pt x="355" y="725"/>
                      <a:pt x="355" y="725"/>
                      <a:pt x="356" y="725"/>
                    </a:cubicBezTo>
                    <a:cubicBezTo>
                      <a:pt x="357" y="725"/>
                      <a:pt x="359" y="727"/>
                      <a:pt x="361" y="728"/>
                    </a:cubicBezTo>
                    <a:cubicBezTo>
                      <a:pt x="363" y="730"/>
                      <a:pt x="365" y="732"/>
                      <a:pt x="367" y="732"/>
                    </a:cubicBezTo>
                    <a:cubicBezTo>
                      <a:pt x="368" y="732"/>
                      <a:pt x="369" y="732"/>
                      <a:pt x="369" y="732"/>
                    </a:cubicBezTo>
                    <a:cubicBezTo>
                      <a:pt x="369" y="734"/>
                      <a:pt x="368" y="735"/>
                      <a:pt x="367" y="735"/>
                    </a:cubicBezTo>
                    <a:moveTo>
                      <a:pt x="632" y="697"/>
                    </a:moveTo>
                    <a:cubicBezTo>
                      <a:pt x="631" y="697"/>
                      <a:pt x="631" y="697"/>
                      <a:pt x="630" y="696"/>
                    </a:cubicBezTo>
                    <a:cubicBezTo>
                      <a:pt x="630" y="695"/>
                      <a:pt x="630" y="695"/>
                      <a:pt x="630" y="695"/>
                    </a:cubicBezTo>
                    <a:cubicBezTo>
                      <a:pt x="631" y="696"/>
                      <a:pt x="632" y="697"/>
                      <a:pt x="633" y="697"/>
                    </a:cubicBezTo>
                    <a:cubicBezTo>
                      <a:pt x="632" y="697"/>
                      <a:pt x="632" y="697"/>
                      <a:pt x="632" y="697"/>
                    </a:cubicBezTo>
                    <a:moveTo>
                      <a:pt x="386" y="695"/>
                    </a:moveTo>
                    <a:cubicBezTo>
                      <a:pt x="383" y="693"/>
                      <a:pt x="385" y="692"/>
                      <a:pt x="382" y="690"/>
                    </a:cubicBezTo>
                    <a:cubicBezTo>
                      <a:pt x="383" y="690"/>
                      <a:pt x="383" y="689"/>
                      <a:pt x="383" y="689"/>
                    </a:cubicBezTo>
                    <a:cubicBezTo>
                      <a:pt x="386" y="689"/>
                      <a:pt x="391" y="692"/>
                      <a:pt x="386" y="695"/>
                    </a:cubicBezTo>
                    <a:moveTo>
                      <a:pt x="622" y="685"/>
                    </a:moveTo>
                    <a:cubicBezTo>
                      <a:pt x="616" y="679"/>
                      <a:pt x="610" y="673"/>
                      <a:pt x="606" y="665"/>
                    </a:cubicBezTo>
                    <a:cubicBezTo>
                      <a:pt x="606" y="665"/>
                      <a:pt x="605" y="665"/>
                      <a:pt x="605" y="664"/>
                    </a:cubicBezTo>
                    <a:cubicBezTo>
                      <a:pt x="612" y="671"/>
                      <a:pt x="618" y="677"/>
                      <a:pt x="625" y="683"/>
                    </a:cubicBezTo>
                    <a:cubicBezTo>
                      <a:pt x="623" y="684"/>
                      <a:pt x="622" y="684"/>
                      <a:pt x="622" y="685"/>
                    </a:cubicBezTo>
                    <a:moveTo>
                      <a:pt x="354" y="677"/>
                    </a:moveTo>
                    <a:cubicBezTo>
                      <a:pt x="350" y="672"/>
                      <a:pt x="342" y="667"/>
                      <a:pt x="340" y="662"/>
                    </a:cubicBezTo>
                    <a:cubicBezTo>
                      <a:pt x="340" y="662"/>
                      <a:pt x="341" y="662"/>
                      <a:pt x="341" y="662"/>
                    </a:cubicBezTo>
                    <a:cubicBezTo>
                      <a:pt x="346" y="662"/>
                      <a:pt x="358" y="673"/>
                      <a:pt x="354" y="677"/>
                    </a:cubicBezTo>
                    <a:moveTo>
                      <a:pt x="363" y="673"/>
                    </a:moveTo>
                    <a:cubicBezTo>
                      <a:pt x="358" y="669"/>
                      <a:pt x="354" y="665"/>
                      <a:pt x="350" y="661"/>
                    </a:cubicBezTo>
                    <a:cubicBezTo>
                      <a:pt x="351" y="660"/>
                      <a:pt x="352" y="660"/>
                      <a:pt x="353" y="660"/>
                    </a:cubicBezTo>
                    <a:cubicBezTo>
                      <a:pt x="358" y="660"/>
                      <a:pt x="365" y="669"/>
                      <a:pt x="363" y="673"/>
                    </a:cubicBezTo>
                    <a:moveTo>
                      <a:pt x="602" y="665"/>
                    </a:moveTo>
                    <a:cubicBezTo>
                      <a:pt x="601" y="665"/>
                      <a:pt x="601" y="665"/>
                      <a:pt x="600" y="664"/>
                    </a:cubicBezTo>
                    <a:cubicBezTo>
                      <a:pt x="600" y="663"/>
                      <a:pt x="600" y="663"/>
                      <a:pt x="600" y="662"/>
                    </a:cubicBezTo>
                    <a:cubicBezTo>
                      <a:pt x="601" y="662"/>
                      <a:pt x="601" y="661"/>
                      <a:pt x="600" y="660"/>
                    </a:cubicBezTo>
                    <a:cubicBezTo>
                      <a:pt x="602" y="661"/>
                      <a:pt x="603" y="663"/>
                      <a:pt x="605" y="664"/>
                    </a:cubicBezTo>
                    <a:cubicBezTo>
                      <a:pt x="605" y="664"/>
                      <a:pt x="605" y="664"/>
                      <a:pt x="604" y="664"/>
                    </a:cubicBezTo>
                    <a:cubicBezTo>
                      <a:pt x="604" y="664"/>
                      <a:pt x="603" y="664"/>
                      <a:pt x="603" y="665"/>
                    </a:cubicBezTo>
                    <a:cubicBezTo>
                      <a:pt x="603" y="665"/>
                      <a:pt x="602" y="665"/>
                      <a:pt x="602" y="665"/>
                    </a:cubicBezTo>
                    <a:moveTo>
                      <a:pt x="629" y="657"/>
                    </a:moveTo>
                    <a:cubicBezTo>
                      <a:pt x="627" y="656"/>
                      <a:pt x="625" y="654"/>
                      <a:pt x="625" y="652"/>
                    </a:cubicBezTo>
                    <a:cubicBezTo>
                      <a:pt x="626" y="653"/>
                      <a:pt x="627" y="655"/>
                      <a:pt x="629" y="657"/>
                    </a:cubicBezTo>
                    <a:moveTo>
                      <a:pt x="628" y="653"/>
                    </a:moveTo>
                    <a:cubicBezTo>
                      <a:pt x="627" y="652"/>
                      <a:pt x="626" y="650"/>
                      <a:pt x="625" y="650"/>
                    </a:cubicBezTo>
                    <a:cubicBezTo>
                      <a:pt x="625" y="649"/>
                      <a:pt x="625" y="649"/>
                      <a:pt x="625" y="649"/>
                    </a:cubicBezTo>
                    <a:cubicBezTo>
                      <a:pt x="627" y="650"/>
                      <a:pt x="628" y="652"/>
                      <a:pt x="628" y="653"/>
                    </a:cubicBezTo>
                    <a:moveTo>
                      <a:pt x="589" y="642"/>
                    </a:moveTo>
                    <a:cubicBezTo>
                      <a:pt x="589" y="641"/>
                      <a:pt x="589" y="641"/>
                      <a:pt x="589" y="641"/>
                    </a:cubicBezTo>
                    <a:cubicBezTo>
                      <a:pt x="589" y="641"/>
                      <a:pt x="589" y="641"/>
                      <a:pt x="589" y="641"/>
                    </a:cubicBezTo>
                    <a:cubicBezTo>
                      <a:pt x="589" y="642"/>
                      <a:pt x="589" y="642"/>
                      <a:pt x="589" y="642"/>
                    </a:cubicBezTo>
                    <a:moveTo>
                      <a:pt x="203" y="642"/>
                    </a:moveTo>
                    <a:cubicBezTo>
                      <a:pt x="201" y="640"/>
                      <a:pt x="201" y="638"/>
                      <a:pt x="203" y="636"/>
                    </a:cubicBezTo>
                    <a:cubicBezTo>
                      <a:pt x="205" y="638"/>
                      <a:pt x="205" y="640"/>
                      <a:pt x="203" y="642"/>
                    </a:cubicBezTo>
                    <a:moveTo>
                      <a:pt x="282" y="605"/>
                    </a:moveTo>
                    <a:cubicBezTo>
                      <a:pt x="275" y="598"/>
                      <a:pt x="269" y="589"/>
                      <a:pt x="265" y="582"/>
                    </a:cubicBezTo>
                    <a:cubicBezTo>
                      <a:pt x="264" y="580"/>
                      <a:pt x="257" y="577"/>
                      <a:pt x="261" y="574"/>
                    </a:cubicBezTo>
                    <a:cubicBezTo>
                      <a:pt x="277" y="589"/>
                      <a:pt x="310" y="614"/>
                      <a:pt x="328" y="635"/>
                    </a:cubicBezTo>
                    <a:cubicBezTo>
                      <a:pt x="327" y="635"/>
                      <a:pt x="327" y="635"/>
                      <a:pt x="327" y="635"/>
                    </a:cubicBezTo>
                    <a:cubicBezTo>
                      <a:pt x="326" y="635"/>
                      <a:pt x="325" y="634"/>
                      <a:pt x="324" y="633"/>
                    </a:cubicBezTo>
                    <a:cubicBezTo>
                      <a:pt x="327" y="639"/>
                      <a:pt x="332" y="636"/>
                      <a:pt x="338" y="643"/>
                    </a:cubicBezTo>
                    <a:cubicBezTo>
                      <a:pt x="338" y="644"/>
                      <a:pt x="338" y="645"/>
                      <a:pt x="338" y="645"/>
                    </a:cubicBezTo>
                    <a:cubicBezTo>
                      <a:pt x="338" y="645"/>
                      <a:pt x="336" y="644"/>
                      <a:pt x="335" y="643"/>
                    </a:cubicBezTo>
                    <a:cubicBezTo>
                      <a:pt x="334" y="642"/>
                      <a:pt x="333" y="641"/>
                      <a:pt x="332" y="641"/>
                    </a:cubicBezTo>
                    <a:cubicBezTo>
                      <a:pt x="332" y="641"/>
                      <a:pt x="332" y="641"/>
                      <a:pt x="331" y="641"/>
                    </a:cubicBezTo>
                    <a:cubicBezTo>
                      <a:pt x="330" y="643"/>
                      <a:pt x="336" y="646"/>
                      <a:pt x="338" y="649"/>
                    </a:cubicBezTo>
                    <a:cubicBezTo>
                      <a:pt x="336" y="653"/>
                      <a:pt x="337" y="656"/>
                      <a:pt x="334" y="656"/>
                    </a:cubicBezTo>
                    <a:cubicBezTo>
                      <a:pt x="333" y="656"/>
                      <a:pt x="333" y="656"/>
                      <a:pt x="333" y="656"/>
                    </a:cubicBezTo>
                    <a:cubicBezTo>
                      <a:pt x="338" y="669"/>
                      <a:pt x="353" y="675"/>
                      <a:pt x="357" y="684"/>
                    </a:cubicBezTo>
                    <a:cubicBezTo>
                      <a:pt x="346" y="678"/>
                      <a:pt x="335" y="662"/>
                      <a:pt x="324" y="656"/>
                    </a:cubicBezTo>
                    <a:cubicBezTo>
                      <a:pt x="322" y="658"/>
                      <a:pt x="327" y="660"/>
                      <a:pt x="323" y="663"/>
                    </a:cubicBezTo>
                    <a:cubicBezTo>
                      <a:pt x="329" y="669"/>
                      <a:pt x="334" y="670"/>
                      <a:pt x="340" y="675"/>
                    </a:cubicBezTo>
                    <a:cubicBezTo>
                      <a:pt x="341" y="676"/>
                      <a:pt x="340" y="677"/>
                      <a:pt x="340" y="677"/>
                    </a:cubicBezTo>
                    <a:cubicBezTo>
                      <a:pt x="339" y="677"/>
                      <a:pt x="338" y="676"/>
                      <a:pt x="337" y="675"/>
                    </a:cubicBezTo>
                    <a:cubicBezTo>
                      <a:pt x="336" y="674"/>
                      <a:pt x="334" y="673"/>
                      <a:pt x="333" y="673"/>
                    </a:cubicBezTo>
                    <a:cubicBezTo>
                      <a:pt x="333" y="673"/>
                      <a:pt x="332" y="673"/>
                      <a:pt x="332" y="674"/>
                    </a:cubicBezTo>
                    <a:cubicBezTo>
                      <a:pt x="326" y="669"/>
                      <a:pt x="326" y="669"/>
                      <a:pt x="321" y="665"/>
                    </a:cubicBezTo>
                    <a:cubicBezTo>
                      <a:pt x="327" y="675"/>
                      <a:pt x="339" y="684"/>
                      <a:pt x="342" y="691"/>
                    </a:cubicBezTo>
                    <a:cubicBezTo>
                      <a:pt x="342" y="692"/>
                      <a:pt x="342" y="693"/>
                      <a:pt x="341" y="693"/>
                    </a:cubicBezTo>
                    <a:cubicBezTo>
                      <a:pt x="340" y="693"/>
                      <a:pt x="338" y="692"/>
                      <a:pt x="337" y="691"/>
                    </a:cubicBezTo>
                    <a:cubicBezTo>
                      <a:pt x="335" y="690"/>
                      <a:pt x="334" y="689"/>
                      <a:pt x="334" y="689"/>
                    </a:cubicBezTo>
                    <a:cubicBezTo>
                      <a:pt x="334" y="689"/>
                      <a:pt x="334" y="689"/>
                      <a:pt x="334" y="689"/>
                    </a:cubicBezTo>
                    <a:cubicBezTo>
                      <a:pt x="330" y="686"/>
                      <a:pt x="328" y="685"/>
                      <a:pt x="325" y="681"/>
                    </a:cubicBezTo>
                    <a:cubicBezTo>
                      <a:pt x="327" y="681"/>
                      <a:pt x="328" y="680"/>
                      <a:pt x="328" y="678"/>
                    </a:cubicBezTo>
                    <a:cubicBezTo>
                      <a:pt x="319" y="671"/>
                      <a:pt x="315" y="673"/>
                      <a:pt x="306" y="665"/>
                    </a:cubicBezTo>
                    <a:cubicBezTo>
                      <a:pt x="307" y="663"/>
                      <a:pt x="308" y="664"/>
                      <a:pt x="310" y="663"/>
                    </a:cubicBezTo>
                    <a:cubicBezTo>
                      <a:pt x="306" y="661"/>
                      <a:pt x="305" y="659"/>
                      <a:pt x="302" y="659"/>
                    </a:cubicBezTo>
                    <a:cubicBezTo>
                      <a:pt x="301" y="659"/>
                      <a:pt x="300" y="659"/>
                      <a:pt x="299" y="660"/>
                    </a:cubicBezTo>
                    <a:cubicBezTo>
                      <a:pt x="302" y="663"/>
                      <a:pt x="305" y="666"/>
                      <a:pt x="308" y="669"/>
                    </a:cubicBezTo>
                    <a:cubicBezTo>
                      <a:pt x="297" y="665"/>
                      <a:pt x="280" y="644"/>
                      <a:pt x="266" y="632"/>
                    </a:cubicBezTo>
                    <a:cubicBezTo>
                      <a:pt x="266" y="631"/>
                      <a:pt x="267" y="631"/>
                      <a:pt x="267" y="631"/>
                    </a:cubicBezTo>
                    <a:cubicBezTo>
                      <a:pt x="270" y="631"/>
                      <a:pt x="273" y="636"/>
                      <a:pt x="276" y="638"/>
                    </a:cubicBezTo>
                    <a:cubicBezTo>
                      <a:pt x="269" y="624"/>
                      <a:pt x="254" y="614"/>
                      <a:pt x="246" y="601"/>
                    </a:cubicBezTo>
                    <a:cubicBezTo>
                      <a:pt x="246" y="601"/>
                      <a:pt x="247" y="601"/>
                      <a:pt x="247" y="601"/>
                    </a:cubicBezTo>
                    <a:cubicBezTo>
                      <a:pt x="249" y="601"/>
                      <a:pt x="251" y="602"/>
                      <a:pt x="252" y="604"/>
                    </a:cubicBezTo>
                    <a:cubicBezTo>
                      <a:pt x="252" y="600"/>
                      <a:pt x="244" y="596"/>
                      <a:pt x="245" y="591"/>
                    </a:cubicBezTo>
                    <a:cubicBezTo>
                      <a:pt x="245" y="591"/>
                      <a:pt x="246" y="591"/>
                      <a:pt x="246" y="591"/>
                    </a:cubicBezTo>
                    <a:cubicBezTo>
                      <a:pt x="250" y="591"/>
                      <a:pt x="253" y="596"/>
                      <a:pt x="255" y="599"/>
                    </a:cubicBezTo>
                    <a:cubicBezTo>
                      <a:pt x="261" y="593"/>
                      <a:pt x="244" y="586"/>
                      <a:pt x="245" y="579"/>
                    </a:cubicBezTo>
                    <a:cubicBezTo>
                      <a:pt x="246" y="578"/>
                      <a:pt x="247" y="578"/>
                      <a:pt x="248" y="578"/>
                    </a:cubicBezTo>
                    <a:cubicBezTo>
                      <a:pt x="252" y="578"/>
                      <a:pt x="256" y="590"/>
                      <a:pt x="262" y="590"/>
                    </a:cubicBezTo>
                    <a:cubicBezTo>
                      <a:pt x="261" y="591"/>
                      <a:pt x="261" y="591"/>
                      <a:pt x="260" y="591"/>
                    </a:cubicBezTo>
                    <a:cubicBezTo>
                      <a:pt x="257" y="591"/>
                      <a:pt x="255" y="588"/>
                      <a:pt x="252" y="586"/>
                    </a:cubicBezTo>
                    <a:cubicBezTo>
                      <a:pt x="258" y="594"/>
                      <a:pt x="273" y="600"/>
                      <a:pt x="282" y="605"/>
                    </a:cubicBezTo>
                    <a:moveTo>
                      <a:pt x="566" y="591"/>
                    </a:moveTo>
                    <a:cubicBezTo>
                      <a:pt x="556" y="580"/>
                      <a:pt x="538" y="566"/>
                      <a:pt x="527" y="557"/>
                    </a:cubicBezTo>
                    <a:cubicBezTo>
                      <a:pt x="528" y="556"/>
                      <a:pt x="529" y="555"/>
                      <a:pt x="529" y="555"/>
                    </a:cubicBezTo>
                    <a:cubicBezTo>
                      <a:pt x="530" y="555"/>
                      <a:pt x="530" y="556"/>
                      <a:pt x="531" y="556"/>
                    </a:cubicBezTo>
                    <a:cubicBezTo>
                      <a:pt x="531" y="556"/>
                      <a:pt x="531" y="556"/>
                      <a:pt x="532" y="556"/>
                    </a:cubicBezTo>
                    <a:cubicBezTo>
                      <a:pt x="532" y="556"/>
                      <a:pt x="532" y="556"/>
                      <a:pt x="533" y="556"/>
                    </a:cubicBezTo>
                    <a:cubicBezTo>
                      <a:pt x="536" y="558"/>
                      <a:pt x="533" y="560"/>
                      <a:pt x="536" y="562"/>
                    </a:cubicBezTo>
                    <a:cubicBezTo>
                      <a:pt x="541" y="568"/>
                      <a:pt x="553" y="572"/>
                      <a:pt x="553" y="577"/>
                    </a:cubicBezTo>
                    <a:cubicBezTo>
                      <a:pt x="555" y="578"/>
                      <a:pt x="557" y="578"/>
                      <a:pt x="559" y="579"/>
                    </a:cubicBezTo>
                    <a:cubicBezTo>
                      <a:pt x="561" y="585"/>
                      <a:pt x="564" y="588"/>
                      <a:pt x="570" y="589"/>
                    </a:cubicBezTo>
                    <a:cubicBezTo>
                      <a:pt x="570" y="589"/>
                      <a:pt x="569" y="590"/>
                      <a:pt x="569" y="590"/>
                    </a:cubicBezTo>
                    <a:cubicBezTo>
                      <a:pt x="569" y="590"/>
                      <a:pt x="568" y="589"/>
                      <a:pt x="568" y="589"/>
                    </a:cubicBezTo>
                    <a:cubicBezTo>
                      <a:pt x="568" y="589"/>
                      <a:pt x="568" y="589"/>
                      <a:pt x="567" y="589"/>
                    </a:cubicBezTo>
                    <a:cubicBezTo>
                      <a:pt x="567" y="589"/>
                      <a:pt x="566" y="590"/>
                      <a:pt x="566" y="591"/>
                    </a:cubicBezTo>
                    <a:moveTo>
                      <a:pt x="529" y="546"/>
                    </a:moveTo>
                    <a:cubicBezTo>
                      <a:pt x="528" y="546"/>
                      <a:pt x="525" y="544"/>
                      <a:pt x="527" y="543"/>
                    </a:cubicBezTo>
                    <a:cubicBezTo>
                      <a:pt x="527" y="542"/>
                      <a:pt x="527" y="542"/>
                      <a:pt x="527" y="542"/>
                    </a:cubicBezTo>
                    <a:cubicBezTo>
                      <a:pt x="527" y="542"/>
                      <a:pt x="528" y="544"/>
                      <a:pt x="529" y="545"/>
                    </a:cubicBezTo>
                    <a:cubicBezTo>
                      <a:pt x="530" y="546"/>
                      <a:pt x="529" y="546"/>
                      <a:pt x="529" y="546"/>
                    </a:cubicBezTo>
                    <a:moveTo>
                      <a:pt x="523" y="540"/>
                    </a:moveTo>
                    <a:cubicBezTo>
                      <a:pt x="522" y="540"/>
                      <a:pt x="521" y="537"/>
                      <a:pt x="520" y="536"/>
                    </a:cubicBezTo>
                    <a:cubicBezTo>
                      <a:pt x="520" y="536"/>
                      <a:pt x="520" y="535"/>
                      <a:pt x="520" y="535"/>
                    </a:cubicBezTo>
                    <a:cubicBezTo>
                      <a:pt x="522" y="535"/>
                      <a:pt x="523" y="539"/>
                      <a:pt x="525" y="539"/>
                    </a:cubicBezTo>
                    <a:cubicBezTo>
                      <a:pt x="524" y="540"/>
                      <a:pt x="524" y="540"/>
                      <a:pt x="523" y="540"/>
                    </a:cubicBezTo>
                    <a:moveTo>
                      <a:pt x="533" y="543"/>
                    </a:moveTo>
                    <a:cubicBezTo>
                      <a:pt x="532" y="543"/>
                      <a:pt x="520" y="534"/>
                      <a:pt x="523" y="531"/>
                    </a:cubicBezTo>
                    <a:cubicBezTo>
                      <a:pt x="526" y="535"/>
                      <a:pt x="527" y="538"/>
                      <a:pt x="533" y="543"/>
                    </a:cubicBezTo>
                    <a:cubicBezTo>
                      <a:pt x="533" y="543"/>
                      <a:pt x="533" y="543"/>
                      <a:pt x="533" y="543"/>
                    </a:cubicBezTo>
                    <a:moveTo>
                      <a:pt x="516" y="529"/>
                    </a:moveTo>
                    <a:cubicBezTo>
                      <a:pt x="514" y="528"/>
                      <a:pt x="513" y="527"/>
                      <a:pt x="512" y="525"/>
                    </a:cubicBezTo>
                    <a:cubicBezTo>
                      <a:pt x="512" y="525"/>
                      <a:pt x="513" y="525"/>
                      <a:pt x="513" y="525"/>
                    </a:cubicBezTo>
                    <a:cubicBezTo>
                      <a:pt x="514" y="525"/>
                      <a:pt x="515" y="526"/>
                      <a:pt x="516" y="526"/>
                    </a:cubicBezTo>
                    <a:cubicBezTo>
                      <a:pt x="517" y="527"/>
                      <a:pt x="518" y="528"/>
                      <a:pt x="518" y="528"/>
                    </a:cubicBezTo>
                    <a:cubicBezTo>
                      <a:pt x="519" y="528"/>
                      <a:pt x="519" y="528"/>
                      <a:pt x="519" y="528"/>
                    </a:cubicBezTo>
                    <a:cubicBezTo>
                      <a:pt x="519" y="528"/>
                      <a:pt x="519" y="529"/>
                      <a:pt x="519" y="529"/>
                    </a:cubicBezTo>
                    <a:cubicBezTo>
                      <a:pt x="519" y="529"/>
                      <a:pt x="519" y="529"/>
                      <a:pt x="518" y="528"/>
                    </a:cubicBezTo>
                    <a:cubicBezTo>
                      <a:pt x="518" y="528"/>
                      <a:pt x="517" y="528"/>
                      <a:pt x="517" y="528"/>
                    </a:cubicBezTo>
                    <a:cubicBezTo>
                      <a:pt x="516" y="528"/>
                      <a:pt x="516" y="528"/>
                      <a:pt x="516" y="529"/>
                    </a:cubicBezTo>
                    <a:moveTo>
                      <a:pt x="512" y="519"/>
                    </a:moveTo>
                    <a:cubicBezTo>
                      <a:pt x="510" y="518"/>
                      <a:pt x="510" y="517"/>
                      <a:pt x="510" y="516"/>
                    </a:cubicBezTo>
                    <a:cubicBezTo>
                      <a:pt x="510" y="515"/>
                      <a:pt x="510" y="515"/>
                      <a:pt x="510" y="515"/>
                    </a:cubicBezTo>
                    <a:cubicBezTo>
                      <a:pt x="512" y="515"/>
                      <a:pt x="515" y="519"/>
                      <a:pt x="512" y="519"/>
                    </a:cubicBezTo>
                    <a:moveTo>
                      <a:pt x="130" y="528"/>
                    </a:moveTo>
                    <a:cubicBezTo>
                      <a:pt x="128" y="522"/>
                      <a:pt x="120" y="516"/>
                      <a:pt x="123" y="510"/>
                    </a:cubicBezTo>
                    <a:cubicBezTo>
                      <a:pt x="127" y="516"/>
                      <a:pt x="132" y="522"/>
                      <a:pt x="130" y="528"/>
                    </a:cubicBezTo>
                    <a:moveTo>
                      <a:pt x="493" y="510"/>
                    </a:moveTo>
                    <a:cubicBezTo>
                      <a:pt x="493" y="510"/>
                      <a:pt x="492" y="509"/>
                      <a:pt x="492" y="508"/>
                    </a:cubicBezTo>
                    <a:cubicBezTo>
                      <a:pt x="492" y="508"/>
                      <a:pt x="493" y="508"/>
                      <a:pt x="493" y="508"/>
                    </a:cubicBezTo>
                    <a:cubicBezTo>
                      <a:pt x="494" y="508"/>
                      <a:pt x="495" y="508"/>
                      <a:pt x="494" y="509"/>
                    </a:cubicBezTo>
                    <a:cubicBezTo>
                      <a:pt x="494" y="509"/>
                      <a:pt x="494" y="510"/>
                      <a:pt x="493" y="510"/>
                    </a:cubicBezTo>
                    <a:moveTo>
                      <a:pt x="498" y="524"/>
                    </a:moveTo>
                    <a:cubicBezTo>
                      <a:pt x="492" y="524"/>
                      <a:pt x="480" y="510"/>
                      <a:pt x="481" y="503"/>
                    </a:cubicBezTo>
                    <a:cubicBezTo>
                      <a:pt x="486" y="510"/>
                      <a:pt x="493" y="517"/>
                      <a:pt x="498" y="524"/>
                    </a:cubicBezTo>
                    <a:moveTo>
                      <a:pt x="483" y="498"/>
                    </a:moveTo>
                    <a:cubicBezTo>
                      <a:pt x="484" y="498"/>
                      <a:pt x="484" y="498"/>
                      <a:pt x="485" y="498"/>
                    </a:cubicBezTo>
                    <a:cubicBezTo>
                      <a:pt x="486" y="498"/>
                      <a:pt x="486" y="497"/>
                      <a:pt x="487" y="497"/>
                    </a:cubicBezTo>
                    <a:cubicBezTo>
                      <a:pt x="487" y="497"/>
                      <a:pt x="487" y="497"/>
                      <a:pt x="487" y="497"/>
                    </a:cubicBezTo>
                    <a:cubicBezTo>
                      <a:pt x="491" y="501"/>
                      <a:pt x="483" y="504"/>
                      <a:pt x="490" y="507"/>
                    </a:cubicBezTo>
                    <a:cubicBezTo>
                      <a:pt x="490" y="507"/>
                      <a:pt x="489" y="507"/>
                      <a:pt x="489" y="507"/>
                    </a:cubicBezTo>
                    <a:cubicBezTo>
                      <a:pt x="487" y="507"/>
                      <a:pt x="482" y="502"/>
                      <a:pt x="482" y="498"/>
                    </a:cubicBezTo>
                    <a:cubicBezTo>
                      <a:pt x="483" y="498"/>
                      <a:pt x="483" y="498"/>
                      <a:pt x="483" y="498"/>
                    </a:cubicBezTo>
                    <a:moveTo>
                      <a:pt x="477" y="501"/>
                    </a:moveTo>
                    <a:cubicBezTo>
                      <a:pt x="475" y="501"/>
                      <a:pt x="473" y="497"/>
                      <a:pt x="475" y="495"/>
                    </a:cubicBezTo>
                    <a:cubicBezTo>
                      <a:pt x="478" y="497"/>
                      <a:pt x="475" y="499"/>
                      <a:pt x="478" y="501"/>
                    </a:cubicBezTo>
                    <a:cubicBezTo>
                      <a:pt x="478" y="501"/>
                      <a:pt x="477" y="501"/>
                      <a:pt x="477" y="501"/>
                    </a:cubicBezTo>
                    <a:moveTo>
                      <a:pt x="98" y="495"/>
                    </a:moveTo>
                    <a:cubicBezTo>
                      <a:pt x="99" y="494"/>
                      <a:pt x="97" y="492"/>
                      <a:pt x="96" y="491"/>
                    </a:cubicBezTo>
                    <a:cubicBezTo>
                      <a:pt x="107" y="496"/>
                      <a:pt x="123" y="508"/>
                      <a:pt x="122" y="519"/>
                    </a:cubicBezTo>
                    <a:cubicBezTo>
                      <a:pt x="114" y="515"/>
                      <a:pt x="110" y="504"/>
                      <a:pt x="105" y="504"/>
                    </a:cubicBezTo>
                    <a:cubicBezTo>
                      <a:pt x="105" y="504"/>
                      <a:pt x="104" y="504"/>
                      <a:pt x="104" y="504"/>
                    </a:cubicBezTo>
                    <a:cubicBezTo>
                      <a:pt x="101" y="498"/>
                      <a:pt x="100" y="497"/>
                      <a:pt x="94" y="495"/>
                    </a:cubicBezTo>
                    <a:cubicBezTo>
                      <a:pt x="95" y="494"/>
                      <a:pt x="95" y="494"/>
                      <a:pt x="96" y="494"/>
                    </a:cubicBezTo>
                    <a:cubicBezTo>
                      <a:pt x="97" y="494"/>
                      <a:pt x="97" y="494"/>
                      <a:pt x="98" y="495"/>
                    </a:cubicBezTo>
                    <a:moveTo>
                      <a:pt x="480" y="494"/>
                    </a:moveTo>
                    <a:cubicBezTo>
                      <a:pt x="476" y="494"/>
                      <a:pt x="473" y="489"/>
                      <a:pt x="472" y="487"/>
                    </a:cubicBezTo>
                    <a:cubicBezTo>
                      <a:pt x="473" y="487"/>
                      <a:pt x="473" y="487"/>
                      <a:pt x="473" y="487"/>
                    </a:cubicBezTo>
                    <a:cubicBezTo>
                      <a:pt x="476" y="487"/>
                      <a:pt x="479" y="488"/>
                      <a:pt x="482" y="491"/>
                    </a:cubicBezTo>
                    <a:cubicBezTo>
                      <a:pt x="483" y="493"/>
                      <a:pt x="478" y="492"/>
                      <a:pt x="480" y="494"/>
                    </a:cubicBezTo>
                    <a:cubicBezTo>
                      <a:pt x="480" y="494"/>
                      <a:pt x="480" y="494"/>
                      <a:pt x="480" y="494"/>
                    </a:cubicBezTo>
                    <a:moveTo>
                      <a:pt x="471" y="484"/>
                    </a:moveTo>
                    <a:cubicBezTo>
                      <a:pt x="470" y="483"/>
                      <a:pt x="469" y="482"/>
                      <a:pt x="468" y="481"/>
                    </a:cubicBezTo>
                    <a:cubicBezTo>
                      <a:pt x="468" y="480"/>
                      <a:pt x="469" y="480"/>
                      <a:pt x="470" y="480"/>
                    </a:cubicBezTo>
                    <a:cubicBezTo>
                      <a:pt x="472" y="480"/>
                      <a:pt x="473" y="482"/>
                      <a:pt x="471" y="484"/>
                    </a:cubicBezTo>
                    <a:moveTo>
                      <a:pt x="463" y="472"/>
                    </a:moveTo>
                    <a:cubicBezTo>
                      <a:pt x="461" y="470"/>
                      <a:pt x="463" y="469"/>
                      <a:pt x="464" y="469"/>
                    </a:cubicBezTo>
                    <a:cubicBezTo>
                      <a:pt x="465" y="469"/>
                      <a:pt x="466" y="470"/>
                      <a:pt x="463" y="472"/>
                    </a:cubicBezTo>
                    <a:moveTo>
                      <a:pt x="75" y="459"/>
                    </a:moveTo>
                    <a:cubicBezTo>
                      <a:pt x="75" y="459"/>
                      <a:pt x="73" y="459"/>
                      <a:pt x="72" y="456"/>
                    </a:cubicBezTo>
                    <a:cubicBezTo>
                      <a:pt x="72" y="456"/>
                      <a:pt x="72" y="456"/>
                      <a:pt x="73" y="456"/>
                    </a:cubicBezTo>
                    <a:cubicBezTo>
                      <a:pt x="74" y="456"/>
                      <a:pt x="75" y="457"/>
                      <a:pt x="76" y="458"/>
                    </a:cubicBezTo>
                    <a:cubicBezTo>
                      <a:pt x="76" y="458"/>
                      <a:pt x="76" y="459"/>
                      <a:pt x="75" y="459"/>
                    </a:cubicBezTo>
                    <a:moveTo>
                      <a:pt x="434" y="441"/>
                    </a:moveTo>
                    <a:cubicBezTo>
                      <a:pt x="433" y="441"/>
                      <a:pt x="432" y="441"/>
                      <a:pt x="431" y="439"/>
                    </a:cubicBezTo>
                    <a:cubicBezTo>
                      <a:pt x="432" y="439"/>
                      <a:pt x="432" y="439"/>
                      <a:pt x="433" y="439"/>
                    </a:cubicBezTo>
                    <a:cubicBezTo>
                      <a:pt x="434" y="439"/>
                      <a:pt x="435" y="440"/>
                      <a:pt x="436" y="441"/>
                    </a:cubicBezTo>
                    <a:cubicBezTo>
                      <a:pt x="435" y="441"/>
                      <a:pt x="435" y="441"/>
                      <a:pt x="434" y="441"/>
                    </a:cubicBezTo>
                    <a:moveTo>
                      <a:pt x="416" y="430"/>
                    </a:moveTo>
                    <a:cubicBezTo>
                      <a:pt x="415" y="430"/>
                      <a:pt x="414" y="430"/>
                      <a:pt x="413" y="428"/>
                    </a:cubicBezTo>
                    <a:cubicBezTo>
                      <a:pt x="413" y="428"/>
                      <a:pt x="413" y="428"/>
                      <a:pt x="414" y="428"/>
                    </a:cubicBezTo>
                    <a:cubicBezTo>
                      <a:pt x="415" y="428"/>
                      <a:pt x="415" y="428"/>
                      <a:pt x="416" y="429"/>
                    </a:cubicBezTo>
                    <a:cubicBezTo>
                      <a:pt x="416" y="430"/>
                      <a:pt x="416" y="430"/>
                      <a:pt x="416" y="430"/>
                    </a:cubicBezTo>
                    <a:moveTo>
                      <a:pt x="417" y="426"/>
                    </a:moveTo>
                    <a:cubicBezTo>
                      <a:pt x="417" y="426"/>
                      <a:pt x="416" y="425"/>
                      <a:pt x="416" y="425"/>
                    </a:cubicBezTo>
                    <a:cubicBezTo>
                      <a:pt x="416" y="424"/>
                      <a:pt x="417" y="424"/>
                      <a:pt x="417" y="423"/>
                    </a:cubicBezTo>
                    <a:cubicBezTo>
                      <a:pt x="418" y="424"/>
                      <a:pt x="418" y="424"/>
                      <a:pt x="419" y="425"/>
                    </a:cubicBezTo>
                    <a:cubicBezTo>
                      <a:pt x="418" y="425"/>
                      <a:pt x="418" y="426"/>
                      <a:pt x="417" y="426"/>
                    </a:cubicBezTo>
                    <a:moveTo>
                      <a:pt x="274" y="431"/>
                    </a:moveTo>
                    <a:cubicBezTo>
                      <a:pt x="274" y="431"/>
                      <a:pt x="274" y="431"/>
                      <a:pt x="273" y="431"/>
                    </a:cubicBezTo>
                    <a:cubicBezTo>
                      <a:pt x="270" y="428"/>
                      <a:pt x="266" y="425"/>
                      <a:pt x="262" y="422"/>
                    </a:cubicBezTo>
                    <a:cubicBezTo>
                      <a:pt x="263" y="421"/>
                      <a:pt x="263" y="421"/>
                      <a:pt x="264" y="421"/>
                    </a:cubicBezTo>
                    <a:cubicBezTo>
                      <a:pt x="269" y="421"/>
                      <a:pt x="272" y="428"/>
                      <a:pt x="275" y="431"/>
                    </a:cubicBezTo>
                    <a:cubicBezTo>
                      <a:pt x="275" y="431"/>
                      <a:pt x="274" y="431"/>
                      <a:pt x="274" y="431"/>
                    </a:cubicBezTo>
                    <a:moveTo>
                      <a:pt x="254" y="408"/>
                    </a:moveTo>
                    <a:cubicBezTo>
                      <a:pt x="252" y="408"/>
                      <a:pt x="251" y="407"/>
                      <a:pt x="251" y="406"/>
                    </a:cubicBezTo>
                    <a:cubicBezTo>
                      <a:pt x="250" y="405"/>
                      <a:pt x="250" y="405"/>
                      <a:pt x="251" y="405"/>
                    </a:cubicBezTo>
                    <a:cubicBezTo>
                      <a:pt x="252" y="405"/>
                      <a:pt x="253" y="405"/>
                      <a:pt x="255" y="408"/>
                    </a:cubicBezTo>
                    <a:cubicBezTo>
                      <a:pt x="255" y="408"/>
                      <a:pt x="254" y="408"/>
                      <a:pt x="254" y="408"/>
                    </a:cubicBezTo>
                    <a:moveTo>
                      <a:pt x="408" y="421"/>
                    </a:moveTo>
                    <a:cubicBezTo>
                      <a:pt x="405" y="418"/>
                      <a:pt x="401" y="415"/>
                      <a:pt x="398" y="412"/>
                    </a:cubicBezTo>
                    <a:cubicBezTo>
                      <a:pt x="397" y="411"/>
                      <a:pt x="390" y="406"/>
                      <a:pt x="392" y="403"/>
                    </a:cubicBezTo>
                    <a:cubicBezTo>
                      <a:pt x="397" y="409"/>
                      <a:pt x="404" y="415"/>
                      <a:pt x="408" y="421"/>
                    </a:cubicBezTo>
                    <a:moveTo>
                      <a:pt x="388" y="393"/>
                    </a:moveTo>
                    <a:cubicBezTo>
                      <a:pt x="387" y="393"/>
                      <a:pt x="385" y="390"/>
                      <a:pt x="384" y="389"/>
                    </a:cubicBezTo>
                    <a:cubicBezTo>
                      <a:pt x="384" y="389"/>
                      <a:pt x="384" y="389"/>
                      <a:pt x="385" y="389"/>
                    </a:cubicBezTo>
                    <a:cubicBezTo>
                      <a:pt x="386" y="389"/>
                      <a:pt x="388" y="392"/>
                      <a:pt x="389" y="393"/>
                    </a:cubicBezTo>
                    <a:cubicBezTo>
                      <a:pt x="389" y="393"/>
                      <a:pt x="389" y="393"/>
                      <a:pt x="388" y="393"/>
                    </a:cubicBezTo>
                    <a:moveTo>
                      <a:pt x="381" y="385"/>
                    </a:moveTo>
                    <a:cubicBezTo>
                      <a:pt x="381" y="385"/>
                      <a:pt x="380" y="384"/>
                      <a:pt x="378" y="383"/>
                    </a:cubicBezTo>
                    <a:cubicBezTo>
                      <a:pt x="379" y="383"/>
                      <a:pt x="379" y="383"/>
                      <a:pt x="379" y="383"/>
                    </a:cubicBezTo>
                    <a:cubicBezTo>
                      <a:pt x="380" y="383"/>
                      <a:pt x="381" y="383"/>
                      <a:pt x="381" y="384"/>
                    </a:cubicBezTo>
                    <a:cubicBezTo>
                      <a:pt x="382" y="384"/>
                      <a:pt x="381" y="385"/>
                      <a:pt x="381" y="385"/>
                    </a:cubicBezTo>
                    <a:moveTo>
                      <a:pt x="238" y="391"/>
                    </a:moveTo>
                    <a:cubicBezTo>
                      <a:pt x="239" y="388"/>
                      <a:pt x="231" y="384"/>
                      <a:pt x="229" y="380"/>
                    </a:cubicBezTo>
                    <a:cubicBezTo>
                      <a:pt x="239" y="382"/>
                      <a:pt x="250" y="394"/>
                      <a:pt x="261" y="405"/>
                    </a:cubicBezTo>
                    <a:cubicBezTo>
                      <a:pt x="261" y="405"/>
                      <a:pt x="261" y="405"/>
                      <a:pt x="261" y="405"/>
                    </a:cubicBezTo>
                    <a:cubicBezTo>
                      <a:pt x="253" y="405"/>
                      <a:pt x="251" y="400"/>
                      <a:pt x="244" y="397"/>
                    </a:cubicBezTo>
                    <a:cubicBezTo>
                      <a:pt x="241" y="402"/>
                      <a:pt x="247" y="400"/>
                      <a:pt x="249" y="402"/>
                    </a:cubicBezTo>
                    <a:cubicBezTo>
                      <a:pt x="248" y="404"/>
                      <a:pt x="248" y="405"/>
                      <a:pt x="248" y="407"/>
                    </a:cubicBezTo>
                    <a:cubicBezTo>
                      <a:pt x="239" y="404"/>
                      <a:pt x="228" y="390"/>
                      <a:pt x="223" y="384"/>
                    </a:cubicBezTo>
                    <a:cubicBezTo>
                      <a:pt x="223" y="384"/>
                      <a:pt x="224" y="384"/>
                      <a:pt x="224" y="384"/>
                    </a:cubicBezTo>
                    <a:cubicBezTo>
                      <a:pt x="226" y="384"/>
                      <a:pt x="228" y="389"/>
                      <a:pt x="231" y="390"/>
                    </a:cubicBezTo>
                    <a:cubicBezTo>
                      <a:pt x="231" y="390"/>
                      <a:pt x="231" y="390"/>
                      <a:pt x="231" y="390"/>
                    </a:cubicBezTo>
                    <a:cubicBezTo>
                      <a:pt x="232" y="390"/>
                      <a:pt x="232" y="389"/>
                      <a:pt x="233" y="389"/>
                    </a:cubicBezTo>
                    <a:cubicBezTo>
                      <a:pt x="234" y="389"/>
                      <a:pt x="234" y="389"/>
                      <a:pt x="235" y="389"/>
                    </a:cubicBezTo>
                    <a:cubicBezTo>
                      <a:pt x="236" y="389"/>
                      <a:pt x="237" y="389"/>
                      <a:pt x="238" y="391"/>
                    </a:cubicBezTo>
                    <a:moveTo>
                      <a:pt x="228" y="394"/>
                    </a:moveTo>
                    <a:cubicBezTo>
                      <a:pt x="222" y="389"/>
                      <a:pt x="215" y="384"/>
                      <a:pt x="209" y="379"/>
                    </a:cubicBezTo>
                    <a:cubicBezTo>
                      <a:pt x="215" y="383"/>
                      <a:pt x="221" y="388"/>
                      <a:pt x="228" y="394"/>
                    </a:cubicBezTo>
                    <a:moveTo>
                      <a:pt x="374" y="382"/>
                    </a:moveTo>
                    <a:cubicBezTo>
                      <a:pt x="372" y="382"/>
                      <a:pt x="371" y="379"/>
                      <a:pt x="369" y="378"/>
                    </a:cubicBezTo>
                    <a:cubicBezTo>
                      <a:pt x="370" y="378"/>
                      <a:pt x="370" y="378"/>
                      <a:pt x="370" y="378"/>
                    </a:cubicBezTo>
                    <a:cubicBezTo>
                      <a:pt x="372" y="378"/>
                      <a:pt x="373" y="381"/>
                      <a:pt x="375" y="382"/>
                    </a:cubicBezTo>
                    <a:cubicBezTo>
                      <a:pt x="374" y="382"/>
                      <a:pt x="374" y="382"/>
                      <a:pt x="374" y="382"/>
                    </a:cubicBezTo>
                    <a:moveTo>
                      <a:pt x="372" y="343"/>
                    </a:moveTo>
                    <a:cubicBezTo>
                      <a:pt x="370" y="343"/>
                      <a:pt x="370" y="341"/>
                      <a:pt x="369" y="340"/>
                    </a:cubicBezTo>
                    <a:cubicBezTo>
                      <a:pt x="370" y="340"/>
                      <a:pt x="370" y="340"/>
                      <a:pt x="370" y="340"/>
                    </a:cubicBezTo>
                    <a:cubicBezTo>
                      <a:pt x="371" y="340"/>
                      <a:pt x="372" y="341"/>
                      <a:pt x="373" y="342"/>
                    </a:cubicBezTo>
                    <a:cubicBezTo>
                      <a:pt x="373" y="343"/>
                      <a:pt x="372" y="343"/>
                      <a:pt x="372" y="343"/>
                    </a:cubicBezTo>
                    <a:moveTo>
                      <a:pt x="355" y="338"/>
                    </a:moveTo>
                    <a:cubicBezTo>
                      <a:pt x="355" y="337"/>
                      <a:pt x="354" y="337"/>
                      <a:pt x="354" y="336"/>
                    </a:cubicBezTo>
                    <a:cubicBezTo>
                      <a:pt x="354" y="336"/>
                      <a:pt x="354" y="336"/>
                      <a:pt x="355" y="336"/>
                    </a:cubicBezTo>
                    <a:cubicBezTo>
                      <a:pt x="356" y="336"/>
                      <a:pt x="357" y="336"/>
                      <a:pt x="357" y="337"/>
                    </a:cubicBezTo>
                    <a:cubicBezTo>
                      <a:pt x="357" y="338"/>
                      <a:pt x="356" y="337"/>
                      <a:pt x="355" y="338"/>
                    </a:cubicBezTo>
                    <a:moveTo>
                      <a:pt x="389" y="336"/>
                    </a:moveTo>
                    <a:cubicBezTo>
                      <a:pt x="387" y="336"/>
                      <a:pt x="385" y="332"/>
                      <a:pt x="385" y="331"/>
                    </a:cubicBezTo>
                    <a:cubicBezTo>
                      <a:pt x="385" y="331"/>
                      <a:pt x="386" y="331"/>
                      <a:pt x="386" y="331"/>
                    </a:cubicBezTo>
                    <a:cubicBezTo>
                      <a:pt x="388" y="331"/>
                      <a:pt x="390" y="335"/>
                      <a:pt x="390" y="336"/>
                    </a:cubicBezTo>
                    <a:cubicBezTo>
                      <a:pt x="389" y="336"/>
                      <a:pt x="389" y="336"/>
                      <a:pt x="389" y="336"/>
                    </a:cubicBezTo>
                    <a:moveTo>
                      <a:pt x="366" y="337"/>
                    </a:moveTo>
                    <a:cubicBezTo>
                      <a:pt x="364" y="337"/>
                      <a:pt x="357" y="332"/>
                      <a:pt x="360" y="330"/>
                    </a:cubicBezTo>
                    <a:cubicBezTo>
                      <a:pt x="361" y="333"/>
                      <a:pt x="365" y="333"/>
                      <a:pt x="366" y="337"/>
                    </a:cubicBezTo>
                    <a:cubicBezTo>
                      <a:pt x="366" y="337"/>
                      <a:pt x="366" y="337"/>
                      <a:pt x="366" y="337"/>
                    </a:cubicBezTo>
                    <a:moveTo>
                      <a:pt x="429" y="332"/>
                    </a:moveTo>
                    <a:cubicBezTo>
                      <a:pt x="429" y="332"/>
                      <a:pt x="428" y="332"/>
                      <a:pt x="427" y="331"/>
                    </a:cubicBezTo>
                    <a:cubicBezTo>
                      <a:pt x="426" y="330"/>
                      <a:pt x="425" y="329"/>
                      <a:pt x="425" y="329"/>
                    </a:cubicBezTo>
                    <a:cubicBezTo>
                      <a:pt x="425" y="329"/>
                      <a:pt x="425" y="329"/>
                      <a:pt x="426" y="329"/>
                    </a:cubicBezTo>
                    <a:cubicBezTo>
                      <a:pt x="428" y="332"/>
                      <a:pt x="429" y="332"/>
                      <a:pt x="429" y="332"/>
                    </a:cubicBezTo>
                    <a:moveTo>
                      <a:pt x="394" y="320"/>
                    </a:moveTo>
                    <a:cubicBezTo>
                      <a:pt x="392" y="320"/>
                      <a:pt x="390" y="316"/>
                      <a:pt x="389" y="315"/>
                    </a:cubicBezTo>
                    <a:cubicBezTo>
                      <a:pt x="390" y="315"/>
                      <a:pt x="390" y="315"/>
                      <a:pt x="390" y="315"/>
                    </a:cubicBezTo>
                    <a:cubicBezTo>
                      <a:pt x="392" y="315"/>
                      <a:pt x="394" y="318"/>
                      <a:pt x="395" y="319"/>
                    </a:cubicBezTo>
                    <a:cubicBezTo>
                      <a:pt x="395" y="320"/>
                      <a:pt x="394" y="320"/>
                      <a:pt x="394" y="320"/>
                    </a:cubicBezTo>
                    <a:moveTo>
                      <a:pt x="378" y="314"/>
                    </a:moveTo>
                    <a:cubicBezTo>
                      <a:pt x="377" y="314"/>
                      <a:pt x="376" y="313"/>
                      <a:pt x="374" y="311"/>
                    </a:cubicBezTo>
                    <a:cubicBezTo>
                      <a:pt x="378" y="311"/>
                      <a:pt x="379" y="314"/>
                      <a:pt x="378" y="314"/>
                    </a:cubicBezTo>
                    <a:moveTo>
                      <a:pt x="71" y="0"/>
                    </a:moveTo>
                    <a:cubicBezTo>
                      <a:pt x="63" y="0"/>
                      <a:pt x="55" y="3"/>
                      <a:pt x="46" y="3"/>
                    </a:cubicBezTo>
                    <a:cubicBezTo>
                      <a:pt x="48" y="7"/>
                      <a:pt x="55" y="6"/>
                      <a:pt x="54" y="10"/>
                    </a:cubicBezTo>
                    <a:cubicBezTo>
                      <a:pt x="50" y="12"/>
                      <a:pt x="48" y="14"/>
                      <a:pt x="46" y="14"/>
                    </a:cubicBezTo>
                    <a:cubicBezTo>
                      <a:pt x="45" y="14"/>
                      <a:pt x="45" y="13"/>
                      <a:pt x="44" y="12"/>
                    </a:cubicBezTo>
                    <a:cubicBezTo>
                      <a:pt x="40" y="15"/>
                      <a:pt x="33" y="15"/>
                      <a:pt x="33" y="19"/>
                    </a:cubicBezTo>
                    <a:cubicBezTo>
                      <a:pt x="39" y="21"/>
                      <a:pt x="38" y="29"/>
                      <a:pt x="44" y="30"/>
                    </a:cubicBezTo>
                    <a:cubicBezTo>
                      <a:pt x="38" y="33"/>
                      <a:pt x="45" y="36"/>
                      <a:pt x="44" y="39"/>
                    </a:cubicBezTo>
                    <a:cubicBezTo>
                      <a:pt x="44" y="39"/>
                      <a:pt x="43" y="39"/>
                      <a:pt x="43" y="39"/>
                    </a:cubicBezTo>
                    <a:cubicBezTo>
                      <a:pt x="42" y="39"/>
                      <a:pt x="41" y="39"/>
                      <a:pt x="40" y="39"/>
                    </a:cubicBezTo>
                    <a:cubicBezTo>
                      <a:pt x="39" y="39"/>
                      <a:pt x="38" y="39"/>
                      <a:pt x="37" y="39"/>
                    </a:cubicBezTo>
                    <a:cubicBezTo>
                      <a:pt x="34" y="39"/>
                      <a:pt x="32" y="40"/>
                      <a:pt x="31" y="43"/>
                    </a:cubicBezTo>
                    <a:cubicBezTo>
                      <a:pt x="33" y="46"/>
                      <a:pt x="48" y="48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3" y="57"/>
                      <a:pt x="41" y="55"/>
                      <a:pt x="39" y="52"/>
                    </a:cubicBezTo>
                    <a:cubicBezTo>
                      <a:pt x="38" y="55"/>
                      <a:pt x="37" y="56"/>
                      <a:pt x="35" y="56"/>
                    </a:cubicBezTo>
                    <a:cubicBezTo>
                      <a:pt x="34" y="56"/>
                      <a:pt x="33" y="55"/>
                      <a:pt x="31" y="55"/>
                    </a:cubicBezTo>
                    <a:cubicBezTo>
                      <a:pt x="30" y="54"/>
                      <a:pt x="28" y="54"/>
                      <a:pt x="27" y="54"/>
                    </a:cubicBezTo>
                    <a:cubicBezTo>
                      <a:pt x="26" y="54"/>
                      <a:pt x="25" y="54"/>
                      <a:pt x="24" y="54"/>
                    </a:cubicBezTo>
                    <a:cubicBezTo>
                      <a:pt x="23" y="61"/>
                      <a:pt x="24" y="70"/>
                      <a:pt x="16" y="74"/>
                    </a:cubicBezTo>
                    <a:cubicBezTo>
                      <a:pt x="11" y="100"/>
                      <a:pt x="49" y="129"/>
                      <a:pt x="66" y="152"/>
                    </a:cubicBezTo>
                    <a:cubicBezTo>
                      <a:pt x="66" y="149"/>
                      <a:pt x="62" y="147"/>
                      <a:pt x="64" y="144"/>
                    </a:cubicBezTo>
                    <a:cubicBezTo>
                      <a:pt x="75" y="156"/>
                      <a:pt x="85" y="168"/>
                      <a:pt x="95" y="181"/>
                    </a:cubicBezTo>
                    <a:cubicBezTo>
                      <a:pt x="87" y="176"/>
                      <a:pt x="79" y="172"/>
                      <a:pt x="72" y="171"/>
                    </a:cubicBezTo>
                    <a:cubicBezTo>
                      <a:pt x="70" y="170"/>
                      <a:pt x="68" y="170"/>
                      <a:pt x="67" y="170"/>
                    </a:cubicBezTo>
                    <a:cubicBezTo>
                      <a:pt x="53" y="170"/>
                      <a:pt x="33" y="177"/>
                      <a:pt x="22" y="186"/>
                    </a:cubicBezTo>
                    <a:cubicBezTo>
                      <a:pt x="16" y="191"/>
                      <a:pt x="14" y="198"/>
                      <a:pt x="11" y="205"/>
                    </a:cubicBezTo>
                    <a:cubicBezTo>
                      <a:pt x="7" y="217"/>
                      <a:pt x="3" y="230"/>
                      <a:pt x="0" y="241"/>
                    </a:cubicBezTo>
                    <a:cubicBezTo>
                      <a:pt x="12" y="259"/>
                      <a:pt x="30" y="282"/>
                      <a:pt x="44" y="299"/>
                    </a:cubicBezTo>
                    <a:cubicBezTo>
                      <a:pt x="52" y="308"/>
                      <a:pt x="62" y="315"/>
                      <a:pt x="71" y="322"/>
                    </a:cubicBezTo>
                    <a:cubicBezTo>
                      <a:pt x="69" y="328"/>
                      <a:pt x="66" y="337"/>
                      <a:pt x="62" y="344"/>
                    </a:cubicBezTo>
                    <a:cubicBezTo>
                      <a:pt x="51" y="361"/>
                      <a:pt x="58" y="376"/>
                      <a:pt x="66" y="389"/>
                    </a:cubicBezTo>
                    <a:cubicBezTo>
                      <a:pt x="62" y="388"/>
                      <a:pt x="59" y="384"/>
                      <a:pt x="56" y="384"/>
                    </a:cubicBezTo>
                    <a:cubicBezTo>
                      <a:pt x="54" y="384"/>
                      <a:pt x="53" y="385"/>
                      <a:pt x="51" y="387"/>
                    </a:cubicBezTo>
                    <a:cubicBezTo>
                      <a:pt x="60" y="393"/>
                      <a:pt x="71" y="388"/>
                      <a:pt x="75" y="402"/>
                    </a:cubicBezTo>
                    <a:cubicBezTo>
                      <a:pt x="70" y="399"/>
                      <a:pt x="65" y="393"/>
                      <a:pt x="59" y="393"/>
                    </a:cubicBezTo>
                    <a:cubicBezTo>
                      <a:pt x="58" y="393"/>
                      <a:pt x="56" y="394"/>
                      <a:pt x="55" y="395"/>
                    </a:cubicBezTo>
                    <a:cubicBezTo>
                      <a:pt x="56" y="396"/>
                      <a:pt x="58" y="398"/>
                      <a:pt x="56" y="399"/>
                    </a:cubicBezTo>
                    <a:cubicBezTo>
                      <a:pt x="64" y="404"/>
                      <a:pt x="70" y="411"/>
                      <a:pt x="76" y="421"/>
                    </a:cubicBezTo>
                    <a:cubicBezTo>
                      <a:pt x="74" y="419"/>
                      <a:pt x="72" y="416"/>
                      <a:pt x="70" y="416"/>
                    </a:cubicBezTo>
                    <a:cubicBezTo>
                      <a:pt x="69" y="416"/>
                      <a:pt x="68" y="417"/>
                      <a:pt x="67" y="418"/>
                    </a:cubicBezTo>
                    <a:cubicBezTo>
                      <a:pt x="73" y="425"/>
                      <a:pt x="84" y="428"/>
                      <a:pt x="87" y="437"/>
                    </a:cubicBezTo>
                    <a:cubicBezTo>
                      <a:pt x="73" y="428"/>
                      <a:pt x="66" y="417"/>
                      <a:pt x="55" y="411"/>
                    </a:cubicBezTo>
                    <a:cubicBezTo>
                      <a:pt x="50" y="414"/>
                      <a:pt x="59" y="419"/>
                      <a:pt x="53" y="419"/>
                    </a:cubicBezTo>
                    <a:cubicBezTo>
                      <a:pt x="51" y="413"/>
                      <a:pt x="44" y="409"/>
                      <a:pt x="39" y="407"/>
                    </a:cubicBezTo>
                    <a:cubicBezTo>
                      <a:pt x="44" y="416"/>
                      <a:pt x="55" y="419"/>
                      <a:pt x="63" y="428"/>
                    </a:cubicBezTo>
                    <a:cubicBezTo>
                      <a:pt x="57" y="428"/>
                      <a:pt x="61" y="431"/>
                      <a:pt x="62" y="433"/>
                    </a:cubicBezTo>
                    <a:cubicBezTo>
                      <a:pt x="62" y="433"/>
                      <a:pt x="62" y="433"/>
                      <a:pt x="62" y="433"/>
                    </a:cubicBezTo>
                    <a:cubicBezTo>
                      <a:pt x="63" y="434"/>
                      <a:pt x="63" y="434"/>
                      <a:pt x="62" y="434"/>
                    </a:cubicBezTo>
                    <a:cubicBezTo>
                      <a:pt x="62" y="433"/>
                      <a:pt x="62" y="433"/>
                      <a:pt x="62" y="433"/>
                    </a:cubicBezTo>
                    <a:cubicBezTo>
                      <a:pt x="62" y="433"/>
                      <a:pt x="62" y="433"/>
                      <a:pt x="62" y="433"/>
                    </a:cubicBezTo>
                    <a:cubicBezTo>
                      <a:pt x="62" y="433"/>
                      <a:pt x="62" y="433"/>
                      <a:pt x="62" y="433"/>
                    </a:cubicBezTo>
                    <a:cubicBezTo>
                      <a:pt x="60" y="432"/>
                      <a:pt x="55" y="431"/>
                      <a:pt x="55" y="430"/>
                    </a:cubicBezTo>
                    <a:cubicBezTo>
                      <a:pt x="56" y="436"/>
                      <a:pt x="66" y="438"/>
                      <a:pt x="70" y="441"/>
                    </a:cubicBezTo>
                    <a:cubicBezTo>
                      <a:pt x="82" y="450"/>
                      <a:pt x="97" y="464"/>
                      <a:pt x="99" y="470"/>
                    </a:cubicBezTo>
                    <a:cubicBezTo>
                      <a:pt x="82" y="461"/>
                      <a:pt x="72" y="451"/>
                      <a:pt x="53" y="435"/>
                    </a:cubicBezTo>
                    <a:cubicBezTo>
                      <a:pt x="48" y="444"/>
                      <a:pt x="68" y="445"/>
                      <a:pt x="64" y="451"/>
                    </a:cubicBezTo>
                    <a:cubicBezTo>
                      <a:pt x="65" y="450"/>
                      <a:pt x="65" y="450"/>
                      <a:pt x="66" y="450"/>
                    </a:cubicBezTo>
                    <a:cubicBezTo>
                      <a:pt x="68" y="450"/>
                      <a:pt x="70" y="453"/>
                      <a:pt x="71" y="455"/>
                    </a:cubicBezTo>
                    <a:cubicBezTo>
                      <a:pt x="71" y="455"/>
                      <a:pt x="70" y="455"/>
                      <a:pt x="69" y="455"/>
                    </a:cubicBezTo>
                    <a:cubicBezTo>
                      <a:pt x="69" y="455"/>
                      <a:pt x="69" y="455"/>
                      <a:pt x="69" y="455"/>
                    </a:cubicBezTo>
                    <a:cubicBezTo>
                      <a:pt x="69" y="455"/>
                      <a:pt x="69" y="455"/>
                      <a:pt x="69" y="455"/>
                    </a:cubicBezTo>
                    <a:cubicBezTo>
                      <a:pt x="68" y="455"/>
                      <a:pt x="68" y="455"/>
                      <a:pt x="67" y="456"/>
                    </a:cubicBezTo>
                    <a:cubicBezTo>
                      <a:pt x="70" y="463"/>
                      <a:pt x="85" y="470"/>
                      <a:pt x="82" y="478"/>
                    </a:cubicBezTo>
                    <a:cubicBezTo>
                      <a:pt x="74" y="474"/>
                      <a:pt x="78" y="468"/>
                      <a:pt x="69" y="468"/>
                    </a:cubicBezTo>
                    <a:cubicBezTo>
                      <a:pt x="69" y="468"/>
                      <a:pt x="69" y="468"/>
                      <a:pt x="69" y="468"/>
                    </a:cubicBezTo>
                    <a:cubicBezTo>
                      <a:pt x="73" y="474"/>
                      <a:pt x="82" y="479"/>
                      <a:pt x="83" y="484"/>
                    </a:cubicBezTo>
                    <a:cubicBezTo>
                      <a:pt x="82" y="484"/>
                      <a:pt x="82" y="484"/>
                      <a:pt x="81" y="484"/>
                    </a:cubicBezTo>
                    <a:cubicBezTo>
                      <a:pt x="78" y="484"/>
                      <a:pt x="78" y="480"/>
                      <a:pt x="76" y="477"/>
                    </a:cubicBezTo>
                    <a:cubicBezTo>
                      <a:pt x="68" y="475"/>
                      <a:pt x="59" y="463"/>
                      <a:pt x="49" y="460"/>
                    </a:cubicBezTo>
                    <a:cubicBezTo>
                      <a:pt x="56" y="467"/>
                      <a:pt x="61" y="473"/>
                      <a:pt x="64" y="479"/>
                    </a:cubicBezTo>
                    <a:cubicBezTo>
                      <a:pt x="55" y="471"/>
                      <a:pt x="46" y="465"/>
                      <a:pt x="36" y="455"/>
                    </a:cubicBezTo>
                    <a:cubicBezTo>
                      <a:pt x="35" y="456"/>
                      <a:pt x="35" y="456"/>
                      <a:pt x="34" y="456"/>
                    </a:cubicBezTo>
                    <a:cubicBezTo>
                      <a:pt x="30" y="456"/>
                      <a:pt x="26" y="451"/>
                      <a:pt x="21" y="450"/>
                    </a:cubicBezTo>
                    <a:cubicBezTo>
                      <a:pt x="28" y="461"/>
                      <a:pt x="38" y="467"/>
                      <a:pt x="45" y="476"/>
                    </a:cubicBezTo>
                    <a:cubicBezTo>
                      <a:pt x="49" y="482"/>
                      <a:pt x="52" y="489"/>
                      <a:pt x="56" y="495"/>
                    </a:cubicBezTo>
                    <a:cubicBezTo>
                      <a:pt x="59" y="498"/>
                      <a:pt x="65" y="500"/>
                      <a:pt x="68" y="504"/>
                    </a:cubicBezTo>
                    <a:cubicBezTo>
                      <a:pt x="70" y="506"/>
                      <a:pt x="69" y="508"/>
                      <a:pt x="71" y="510"/>
                    </a:cubicBezTo>
                    <a:cubicBezTo>
                      <a:pt x="76" y="515"/>
                      <a:pt x="82" y="523"/>
                      <a:pt x="88" y="527"/>
                    </a:cubicBezTo>
                    <a:cubicBezTo>
                      <a:pt x="91" y="529"/>
                      <a:pt x="95" y="530"/>
                      <a:pt x="97" y="532"/>
                    </a:cubicBezTo>
                    <a:cubicBezTo>
                      <a:pt x="103" y="538"/>
                      <a:pt x="103" y="545"/>
                      <a:pt x="105" y="549"/>
                    </a:cubicBezTo>
                    <a:cubicBezTo>
                      <a:pt x="108" y="555"/>
                      <a:pt x="114" y="558"/>
                      <a:pt x="118" y="563"/>
                    </a:cubicBezTo>
                    <a:cubicBezTo>
                      <a:pt x="128" y="577"/>
                      <a:pt x="135" y="592"/>
                      <a:pt x="147" y="606"/>
                    </a:cubicBezTo>
                    <a:cubicBezTo>
                      <a:pt x="162" y="623"/>
                      <a:pt x="175" y="636"/>
                      <a:pt x="193" y="649"/>
                    </a:cubicBezTo>
                    <a:cubicBezTo>
                      <a:pt x="193" y="646"/>
                      <a:pt x="187" y="643"/>
                      <a:pt x="190" y="640"/>
                    </a:cubicBezTo>
                    <a:cubicBezTo>
                      <a:pt x="190" y="640"/>
                      <a:pt x="190" y="640"/>
                      <a:pt x="190" y="640"/>
                    </a:cubicBezTo>
                    <a:cubicBezTo>
                      <a:pt x="193" y="640"/>
                      <a:pt x="197" y="644"/>
                      <a:pt x="197" y="647"/>
                    </a:cubicBezTo>
                    <a:cubicBezTo>
                      <a:pt x="202" y="644"/>
                      <a:pt x="191" y="642"/>
                      <a:pt x="197" y="639"/>
                    </a:cubicBezTo>
                    <a:cubicBezTo>
                      <a:pt x="203" y="641"/>
                      <a:pt x="204" y="649"/>
                      <a:pt x="210" y="650"/>
                    </a:cubicBezTo>
                    <a:cubicBezTo>
                      <a:pt x="207" y="647"/>
                      <a:pt x="207" y="646"/>
                      <a:pt x="209" y="646"/>
                    </a:cubicBezTo>
                    <a:cubicBezTo>
                      <a:pt x="210" y="646"/>
                      <a:pt x="214" y="648"/>
                      <a:pt x="215" y="648"/>
                    </a:cubicBezTo>
                    <a:cubicBezTo>
                      <a:pt x="213" y="645"/>
                      <a:pt x="207" y="642"/>
                      <a:pt x="209" y="639"/>
                    </a:cubicBezTo>
                    <a:cubicBezTo>
                      <a:pt x="213" y="642"/>
                      <a:pt x="220" y="648"/>
                      <a:pt x="223" y="648"/>
                    </a:cubicBezTo>
                    <a:cubicBezTo>
                      <a:pt x="224" y="648"/>
                      <a:pt x="225" y="648"/>
                      <a:pt x="225" y="647"/>
                    </a:cubicBezTo>
                    <a:cubicBezTo>
                      <a:pt x="225" y="647"/>
                      <a:pt x="226" y="647"/>
                      <a:pt x="226" y="647"/>
                    </a:cubicBezTo>
                    <a:cubicBezTo>
                      <a:pt x="229" y="647"/>
                      <a:pt x="222" y="640"/>
                      <a:pt x="223" y="638"/>
                    </a:cubicBezTo>
                    <a:cubicBezTo>
                      <a:pt x="227" y="642"/>
                      <a:pt x="230" y="641"/>
                      <a:pt x="234" y="642"/>
                    </a:cubicBezTo>
                    <a:cubicBezTo>
                      <a:pt x="231" y="640"/>
                      <a:pt x="230" y="639"/>
                      <a:pt x="232" y="637"/>
                    </a:cubicBezTo>
                    <a:cubicBezTo>
                      <a:pt x="235" y="640"/>
                      <a:pt x="240" y="640"/>
                      <a:pt x="245" y="644"/>
                    </a:cubicBezTo>
                    <a:cubicBezTo>
                      <a:pt x="246" y="645"/>
                      <a:pt x="249" y="652"/>
                      <a:pt x="251" y="652"/>
                    </a:cubicBezTo>
                    <a:cubicBezTo>
                      <a:pt x="252" y="652"/>
                      <a:pt x="253" y="652"/>
                      <a:pt x="253" y="650"/>
                    </a:cubicBezTo>
                    <a:cubicBezTo>
                      <a:pt x="258" y="649"/>
                      <a:pt x="243" y="641"/>
                      <a:pt x="239" y="635"/>
                    </a:cubicBezTo>
                    <a:cubicBezTo>
                      <a:pt x="243" y="631"/>
                      <a:pt x="236" y="633"/>
                      <a:pt x="239" y="629"/>
                    </a:cubicBezTo>
                    <a:cubicBezTo>
                      <a:pt x="240" y="631"/>
                      <a:pt x="241" y="631"/>
                      <a:pt x="241" y="631"/>
                    </a:cubicBezTo>
                    <a:cubicBezTo>
                      <a:pt x="242" y="631"/>
                      <a:pt x="242" y="630"/>
                      <a:pt x="242" y="629"/>
                    </a:cubicBezTo>
                    <a:cubicBezTo>
                      <a:pt x="243" y="628"/>
                      <a:pt x="243" y="627"/>
                      <a:pt x="244" y="627"/>
                    </a:cubicBezTo>
                    <a:cubicBezTo>
                      <a:pt x="245" y="627"/>
                      <a:pt x="246" y="627"/>
                      <a:pt x="246" y="627"/>
                    </a:cubicBezTo>
                    <a:cubicBezTo>
                      <a:pt x="248" y="630"/>
                      <a:pt x="247" y="633"/>
                      <a:pt x="249" y="636"/>
                    </a:cubicBezTo>
                    <a:cubicBezTo>
                      <a:pt x="250" y="634"/>
                      <a:pt x="251" y="634"/>
                      <a:pt x="252" y="634"/>
                    </a:cubicBezTo>
                    <a:cubicBezTo>
                      <a:pt x="253" y="634"/>
                      <a:pt x="254" y="635"/>
                      <a:pt x="256" y="636"/>
                    </a:cubicBezTo>
                    <a:cubicBezTo>
                      <a:pt x="257" y="638"/>
                      <a:pt x="258" y="639"/>
                      <a:pt x="260" y="639"/>
                    </a:cubicBezTo>
                    <a:cubicBezTo>
                      <a:pt x="260" y="639"/>
                      <a:pt x="260" y="639"/>
                      <a:pt x="260" y="639"/>
                    </a:cubicBezTo>
                    <a:cubicBezTo>
                      <a:pt x="261" y="639"/>
                      <a:pt x="261" y="639"/>
                      <a:pt x="261" y="639"/>
                    </a:cubicBezTo>
                    <a:cubicBezTo>
                      <a:pt x="271" y="639"/>
                      <a:pt x="284" y="655"/>
                      <a:pt x="298" y="668"/>
                    </a:cubicBezTo>
                    <a:cubicBezTo>
                      <a:pt x="308" y="678"/>
                      <a:pt x="320" y="687"/>
                      <a:pt x="323" y="696"/>
                    </a:cubicBezTo>
                    <a:cubicBezTo>
                      <a:pt x="318" y="695"/>
                      <a:pt x="313" y="687"/>
                      <a:pt x="309" y="687"/>
                    </a:cubicBezTo>
                    <a:cubicBezTo>
                      <a:pt x="308" y="687"/>
                      <a:pt x="308" y="687"/>
                      <a:pt x="308" y="687"/>
                    </a:cubicBezTo>
                    <a:cubicBezTo>
                      <a:pt x="311" y="690"/>
                      <a:pt x="313" y="692"/>
                      <a:pt x="311" y="692"/>
                    </a:cubicBezTo>
                    <a:cubicBezTo>
                      <a:pt x="311" y="692"/>
                      <a:pt x="310" y="692"/>
                      <a:pt x="309" y="692"/>
                    </a:cubicBezTo>
                    <a:cubicBezTo>
                      <a:pt x="314" y="699"/>
                      <a:pt x="328" y="700"/>
                      <a:pt x="324" y="708"/>
                    </a:cubicBezTo>
                    <a:cubicBezTo>
                      <a:pt x="310" y="700"/>
                      <a:pt x="302" y="685"/>
                      <a:pt x="290" y="684"/>
                    </a:cubicBezTo>
                    <a:cubicBezTo>
                      <a:pt x="293" y="691"/>
                      <a:pt x="297" y="687"/>
                      <a:pt x="302" y="692"/>
                    </a:cubicBezTo>
                    <a:cubicBezTo>
                      <a:pt x="302" y="695"/>
                      <a:pt x="302" y="697"/>
                      <a:pt x="299" y="699"/>
                    </a:cubicBezTo>
                    <a:cubicBezTo>
                      <a:pt x="300" y="701"/>
                      <a:pt x="302" y="701"/>
                      <a:pt x="303" y="701"/>
                    </a:cubicBezTo>
                    <a:cubicBezTo>
                      <a:pt x="303" y="701"/>
                      <a:pt x="303" y="701"/>
                      <a:pt x="303" y="701"/>
                    </a:cubicBezTo>
                    <a:cubicBezTo>
                      <a:pt x="303" y="701"/>
                      <a:pt x="304" y="701"/>
                      <a:pt x="304" y="701"/>
                    </a:cubicBezTo>
                    <a:cubicBezTo>
                      <a:pt x="305" y="701"/>
                      <a:pt x="306" y="701"/>
                      <a:pt x="308" y="703"/>
                    </a:cubicBezTo>
                    <a:cubicBezTo>
                      <a:pt x="312" y="700"/>
                      <a:pt x="303" y="701"/>
                      <a:pt x="307" y="697"/>
                    </a:cubicBezTo>
                    <a:cubicBezTo>
                      <a:pt x="313" y="708"/>
                      <a:pt x="335" y="719"/>
                      <a:pt x="329" y="731"/>
                    </a:cubicBezTo>
                    <a:cubicBezTo>
                      <a:pt x="328" y="730"/>
                      <a:pt x="327" y="728"/>
                      <a:pt x="325" y="728"/>
                    </a:cubicBezTo>
                    <a:cubicBezTo>
                      <a:pt x="325" y="728"/>
                      <a:pt x="324" y="728"/>
                      <a:pt x="324" y="730"/>
                    </a:cubicBezTo>
                    <a:cubicBezTo>
                      <a:pt x="343" y="747"/>
                      <a:pt x="357" y="769"/>
                      <a:pt x="381" y="789"/>
                    </a:cubicBezTo>
                    <a:cubicBezTo>
                      <a:pt x="383" y="795"/>
                      <a:pt x="392" y="809"/>
                      <a:pt x="401" y="815"/>
                    </a:cubicBezTo>
                    <a:cubicBezTo>
                      <a:pt x="402" y="816"/>
                      <a:pt x="406" y="816"/>
                      <a:pt x="407" y="818"/>
                    </a:cubicBezTo>
                    <a:cubicBezTo>
                      <a:pt x="411" y="821"/>
                      <a:pt x="413" y="827"/>
                      <a:pt x="417" y="831"/>
                    </a:cubicBezTo>
                    <a:cubicBezTo>
                      <a:pt x="445" y="858"/>
                      <a:pt x="478" y="889"/>
                      <a:pt x="510" y="917"/>
                    </a:cubicBezTo>
                    <a:cubicBezTo>
                      <a:pt x="531" y="936"/>
                      <a:pt x="552" y="955"/>
                      <a:pt x="573" y="970"/>
                    </a:cubicBezTo>
                    <a:cubicBezTo>
                      <a:pt x="572" y="970"/>
                      <a:pt x="573" y="968"/>
                      <a:pt x="574" y="968"/>
                    </a:cubicBezTo>
                    <a:cubicBezTo>
                      <a:pt x="574" y="968"/>
                      <a:pt x="574" y="968"/>
                      <a:pt x="574" y="968"/>
                    </a:cubicBezTo>
                    <a:cubicBezTo>
                      <a:pt x="576" y="971"/>
                      <a:pt x="578" y="977"/>
                      <a:pt x="581" y="977"/>
                    </a:cubicBezTo>
                    <a:cubicBezTo>
                      <a:pt x="582" y="977"/>
                      <a:pt x="582" y="977"/>
                      <a:pt x="583" y="977"/>
                    </a:cubicBezTo>
                    <a:cubicBezTo>
                      <a:pt x="582" y="975"/>
                      <a:pt x="582" y="974"/>
                      <a:pt x="582" y="974"/>
                    </a:cubicBezTo>
                    <a:cubicBezTo>
                      <a:pt x="582" y="974"/>
                      <a:pt x="583" y="975"/>
                      <a:pt x="583" y="976"/>
                    </a:cubicBezTo>
                    <a:cubicBezTo>
                      <a:pt x="584" y="977"/>
                      <a:pt x="585" y="978"/>
                      <a:pt x="585" y="978"/>
                    </a:cubicBezTo>
                    <a:cubicBezTo>
                      <a:pt x="586" y="978"/>
                      <a:pt x="586" y="978"/>
                      <a:pt x="586" y="978"/>
                    </a:cubicBezTo>
                    <a:cubicBezTo>
                      <a:pt x="585" y="977"/>
                      <a:pt x="585" y="976"/>
                      <a:pt x="587" y="975"/>
                    </a:cubicBezTo>
                    <a:cubicBezTo>
                      <a:pt x="592" y="975"/>
                      <a:pt x="601" y="984"/>
                      <a:pt x="609" y="987"/>
                    </a:cubicBezTo>
                    <a:cubicBezTo>
                      <a:pt x="612" y="993"/>
                      <a:pt x="614" y="999"/>
                      <a:pt x="618" y="1005"/>
                    </a:cubicBezTo>
                    <a:cubicBezTo>
                      <a:pt x="604" y="1000"/>
                      <a:pt x="600" y="980"/>
                      <a:pt x="590" y="980"/>
                    </a:cubicBezTo>
                    <a:cubicBezTo>
                      <a:pt x="589" y="980"/>
                      <a:pt x="587" y="980"/>
                      <a:pt x="586" y="981"/>
                    </a:cubicBezTo>
                    <a:cubicBezTo>
                      <a:pt x="613" y="1012"/>
                      <a:pt x="637" y="1030"/>
                      <a:pt x="668" y="1061"/>
                    </a:cubicBezTo>
                    <a:cubicBezTo>
                      <a:pt x="669" y="1061"/>
                      <a:pt x="669" y="1062"/>
                      <a:pt x="669" y="1062"/>
                    </a:cubicBezTo>
                    <a:cubicBezTo>
                      <a:pt x="670" y="1062"/>
                      <a:pt x="670" y="1061"/>
                      <a:pt x="670" y="1061"/>
                    </a:cubicBezTo>
                    <a:cubicBezTo>
                      <a:pt x="671" y="1061"/>
                      <a:pt x="671" y="1061"/>
                      <a:pt x="671" y="1061"/>
                    </a:cubicBezTo>
                    <a:cubicBezTo>
                      <a:pt x="672" y="1061"/>
                      <a:pt x="672" y="1061"/>
                      <a:pt x="672" y="1061"/>
                    </a:cubicBezTo>
                    <a:cubicBezTo>
                      <a:pt x="673" y="1064"/>
                      <a:pt x="673" y="1066"/>
                      <a:pt x="674" y="1068"/>
                    </a:cubicBezTo>
                    <a:cubicBezTo>
                      <a:pt x="690" y="1077"/>
                      <a:pt x="693" y="1093"/>
                      <a:pt x="706" y="1094"/>
                    </a:cubicBezTo>
                    <a:cubicBezTo>
                      <a:pt x="687" y="1080"/>
                      <a:pt x="680" y="1063"/>
                      <a:pt x="667" y="1051"/>
                    </a:cubicBezTo>
                    <a:cubicBezTo>
                      <a:pt x="665" y="1049"/>
                      <a:pt x="661" y="1048"/>
                      <a:pt x="659" y="1047"/>
                    </a:cubicBezTo>
                    <a:cubicBezTo>
                      <a:pt x="651" y="1041"/>
                      <a:pt x="645" y="1033"/>
                      <a:pt x="639" y="1026"/>
                    </a:cubicBezTo>
                    <a:cubicBezTo>
                      <a:pt x="640" y="1026"/>
                      <a:pt x="640" y="1027"/>
                      <a:pt x="641" y="1027"/>
                    </a:cubicBezTo>
                    <a:cubicBezTo>
                      <a:pt x="641" y="1027"/>
                      <a:pt x="642" y="1026"/>
                      <a:pt x="642" y="1025"/>
                    </a:cubicBezTo>
                    <a:cubicBezTo>
                      <a:pt x="643" y="1025"/>
                      <a:pt x="643" y="1024"/>
                      <a:pt x="644" y="1024"/>
                    </a:cubicBezTo>
                    <a:cubicBezTo>
                      <a:pt x="645" y="1024"/>
                      <a:pt x="645" y="1024"/>
                      <a:pt x="646" y="1025"/>
                    </a:cubicBezTo>
                    <a:cubicBezTo>
                      <a:pt x="656" y="1033"/>
                      <a:pt x="668" y="1044"/>
                      <a:pt x="678" y="1049"/>
                    </a:cubicBezTo>
                    <a:cubicBezTo>
                      <a:pt x="686" y="1062"/>
                      <a:pt x="692" y="1063"/>
                      <a:pt x="706" y="1074"/>
                    </a:cubicBezTo>
                    <a:cubicBezTo>
                      <a:pt x="694" y="1059"/>
                      <a:pt x="685" y="1049"/>
                      <a:pt x="674" y="1038"/>
                    </a:cubicBezTo>
                    <a:cubicBezTo>
                      <a:pt x="668" y="1032"/>
                      <a:pt x="656" y="1027"/>
                      <a:pt x="654" y="1016"/>
                    </a:cubicBezTo>
                    <a:cubicBezTo>
                      <a:pt x="655" y="1017"/>
                      <a:pt x="655" y="1018"/>
                      <a:pt x="656" y="1018"/>
                    </a:cubicBezTo>
                    <a:cubicBezTo>
                      <a:pt x="656" y="1018"/>
                      <a:pt x="656" y="1015"/>
                      <a:pt x="657" y="1014"/>
                    </a:cubicBezTo>
                    <a:cubicBezTo>
                      <a:pt x="671" y="1027"/>
                      <a:pt x="692" y="1046"/>
                      <a:pt x="707" y="1059"/>
                    </a:cubicBezTo>
                    <a:cubicBezTo>
                      <a:pt x="707" y="1059"/>
                      <a:pt x="708" y="1059"/>
                      <a:pt x="708" y="1059"/>
                    </a:cubicBezTo>
                    <a:cubicBezTo>
                      <a:pt x="709" y="1059"/>
                      <a:pt x="709" y="1059"/>
                      <a:pt x="710" y="1058"/>
                    </a:cubicBezTo>
                    <a:cubicBezTo>
                      <a:pt x="710" y="1058"/>
                      <a:pt x="711" y="1057"/>
                      <a:pt x="711" y="1057"/>
                    </a:cubicBezTo>
                    <a:cubicBezTo>
                      <a:pt x="711" y="1057"/>
                      <a:pt x="712" y="1058"/>
                      <a:pt x="712" y="1058"/>
                    </a:cubicBezTo>
                    <a:cubicBezTo>
                      <a:pt x="721" y="1065"/>
                      <a:pt x="726" y="1068"/>
                      <a:pt x="734" y="1072"/>
                    </a:cubicBezTo>
                    <a:cubicBezTo>
                      <a:pt x="729" y="1068"/>
                      <a:pt x="727" y="1065"/>
                      <a:pt x="728" y="1061"/>
                    </a:cubicBezTo>
                    <a:cubicBezTo>
                      <a:pt x="730" y="1062"/>
                      <a:pt x="732" y="1065"/>
                      <a:pt x="733" y="1065"/>
                    </a:cubicBezTo>
                    <a:cubicBezTo>
                      <a:pt x="733" y="1065"/>
                      <a:pt x="734" y="1065"/>
                      <a:pt x="734" y="1065"/>
                    </a:cubicBezTo>
                    <a:cubicBezTo>
                      <a:pt x="721" y="1050"/>
                      <a:pt x="699" y="1033"/>
                      <a:pt x="689" y="1012"/>
                    </a:cubicBezTo>
                    <a:cubicBezTo>
                      <a:pt x="693" y="1014"/>
                      <a:pt x="698" y="1017"/>
                      <a:pt x="703" y="1018"/>
                    </a:cubicBezTo>
                    <a:cubicBezTo>
                      <a:pt x="701" y="1016"/>
                      <a:pt x="701" y="1015"/>
                      <a:pt x="704" y="1015"/>
                    </a:cubicBezTo>
                    <a:cubicBezTo>
                      <a:pt x="710" y="1018"/>
                      <a:pt x="716" y="1026"/>
                      <a:pt x="721" y="1027"/>
                    </a:cubicBezTo>
                    <a:cubicBezTo>
                      <a:pt x="723" y="1046"/>
                      <a:pt x="746" y="1046"/>
                      <a:pt x="758" y="1059"/>
                    </a:cubicBezTo>
                    <a:cubicBezTo>
                      <a:pt x="755" y="1054"/>
                      <a:pt x="754" y="1049"/>
                      <a:pt x="752" y="1044"/>
                    </a:cubicBezTo>
                    <a:cubicBezTo>
                      <a:pt x="758" y="1048"/>
                      <a:pt x="764" y="1057"/>
                      <a:pt x="769" y="1059"/>
                    </a:cubicBezTo>
                    <a:cubicBezTo>
                      <a:pt x="768" y="1057"/>
                      <a:pt x="765" y="1056"/>
                      <a:pt x="766" y="1054"/>
                    </a:cubicBezTo>
                    <a:cubicBezTo>
                      <a:pt x="785" y="1066"/>
                      <a:pt x="799" y="1094"/>
                      <a:pt x="815" y="1098"/>
                    </a:cubicBezTo>
                    <a:cubicBezTo>
                      <a:pt x="804" y="1085"/>
                      <a:pt x="795" y="1074"/>
                      <a:pt x="789" y="1064"/>
                    </a:cubicBezTo>
                    <a:cubicBezTo>
                      <a:pt x="799" y="1068"/>
                      <a:pt x="818" y="1088"/>
                      <a:pt x="827" y="1095"/>
                    </a:cubicBezTo>
                    <a:cubicBezTo>
                      <a:pt x="826" y="1094"/>
                      <a:pt x="827" y="1093"/>
                      <a:pt x="827" y="1093"/>
                    </a:cubicBezTo>
                    <a:cubicBezTo>
                      <a:pt x="828" y="1093"/>
                      <a:pt x="828" y="1094"/>
                      <a:pt x="829" y="1095"/>
                    </a:cubicBezTo>
                    <a:cubicBezTo>
                      <a:pt x="837" y="1103"/>
                      <a:pt x="849" y="1110"/>
                      <a:pt x="854" y="1117"/>
                    </a:cubicBezTo>
                    <a:cubicBezTo>
                      <a:pt x="854" y="1117"/>
                      <a:pt x="855" y="1117"/>
                      <a:pt x="855" y="1117"/>
                    </a:cubicBezTo>
                    <a:cubicBezTo>
                      <a:pt x="857" y="1117"/>
                      <a:pt x="858" y="1120"/>
                      <a:pt x="860" y="1121"/>
                    </a:cubicBezTo>
                    <a:cubicBezTo>
                      <a:pt x="860" y="1118"/>
                      <a:pt x="852" y="1112"/>
                      <a:pt x="847" y="1106"/>
                    </a:cubicBezTo>
                    <a:cubicBezTo>
                      <a:pt x="840" y="1100"/>
                      <a:pt x="831" y="1094"/>
                      <a:pt x="832" y="1089"/>
                    </a:cubicBezTo>
                    <a:cubicBezTo>
                      <a:pt x="836" y="1092"/>
                      <a:pt x="844" y="1101"/>
                      <a:pt x="846" y="1101"/>
                    </a:cubicBezTo>
                    <a:cubicBezTo>
                      <a:pt x="846" y="1101"/>
                      <a:pt x="846" y="1101"/>
                      <a:pt x="846" y="1101"/>
                    </a:cubicBezTo>
                    <a:cubicBezTo>
                      <a:pt x="843" y="1097"/>
                      <a:pt x="839" y="1093"/>
                      <a:pt x="839" y="1090"/>
                    </a:cubicBezTo>
                    <a:cubicBezTo>
                      <a:pt x="841" y="1090"/>
                      <a:pt x="846" y="1095"/>
                      <a:pt x="847" y="1095"/>
                    </a:cubicBezTo>
                    <a:cubicBezTo>
                      <a:pt x="848" y="1095"/>
                      <a:pt x="848" y="1094"/>
                      <a:pt x="847" y="1092"/>
                    </a:cubicBezTo>
                    <a:cubicBezTo>
                      <a:pt x="850" y="1095"/>
                      <a:pt x="853" y="1098"/>
                      <a:pt x="856" y="1101"/>
                    </a:cubicBezTo>
                    <a:cubicBezTo>
                      <a:pt x="860" y="1096"/>
                      <a:pt x="848" y="1092"/>
                      <a:pt x="852" y="1088"/>
                    </a:cubicBezTo>
                    <a:cubicBezTo>
                      <a:pt x="855" y="1090"/>
                      <a:pt x="864" y="1099"/>
                      <a:pt x="866" y="1099"/>
                    </a:cubicBezTo>
                    <a:cubicBezTo>
                      <a:pt x="866" y="1099"/>
                      <a:pt x="866" y="1098"/>
                      <a:pt x="866" y="1098"/>
                    </a:cubicBezTo>
                    <a:cubicBezTo>
                      <a:pt x="858" y="1088"/>
                      <a:pt x="854" y="1080"/>
                      <a:pt x="853" y="1074"/>
                    </a:cubicBezTo>
                    <a:cubicBezTo>
                      <a:pt x="855" y="1077"/>
                      <a:pt x="857" y="1077"/>
                      <a:pt x="859" y="1077"/>
                    </a:cubicBezTo>
                    <a:cubicBezTo>
                      <a:pt x="860" y="1077"/>
                      <a:pt x="862" y="1076"/>
                      <a:pt x="865" y="1076"/>
                    </a:cubicBezTo>
                    <a:cubicBezTo>
                      <a:pt x="865" y="1076"/>
                      <a:pt x="865" y="1076"/>
                      <a:pt x="865" y="1076"/>
                    </a:cubicBezTo>
                    <a:cubicBezTo>
                      <a:pt x="866" y="1076"/>
                      <a:pt x="867" y="1077"/>
                      <a:pt x="868" y="1077"/>
                    </a:cubicBezTo>
                    <a:cubicBezTo>
                      <a:pt x="869" y="1077"/>
                      <a:pt x="870" y="1077"/>
                      <a:pt x="871" y="1077"/>
                    </a:cubicBezTo>
                    <a:cubicBezTo>
                      <a:pt x="871" y="1077"/>
                      <a:pt x="871" y="1077"/>
                      <a:pt x="871" y="1077"/>
                    </a:cubicBezTo>
                    <a:cubicBezTo>
                      <a:pt x="871" y="1077"/>
                      <a:pt x="871" y="1077"/>
                      <a:pt x="871" y="1077"/>
                    </a:cubicBezTo>
                    <a:cubicBezTo>
                      <a:pt x="870" y="1077"/>
                      <a:pt x="869" y="1074"/>
                      <a:pt x="871" y="1074"/>
                    </a:cubicBezTo>
                    <a:cubicBezTo>
                      <a:pt x="871" y="1074"/>
                      <a:pt x="871" y="1074"/>
                      <a:pt x="871" y="1074"/>
                    </a:cubicBezTo>
                    <a:cubicBezTo>
                      <a:pt x="871" y="1074"/>
                      <a:pt x="872" y="1074"/>
                      <a:pt x="872" y="1075"/>
                    </a:cubicBezTo>
                    <a:cubicBezTo>
                      <a:pt x="873" y="1075"/>
                      <a:pt x="874" y="1076"/>
                      <a:pt x="874" y="1076"/>
                    </a:cubicBezTo>
                    <a:cubicBezTo>
                      <a:pt x="874" y="1076"/>
                      <a:pt x="875" y="1076"/>
                      <a:pt x="875" y="1075"/>
                    </a:cubicBezTo>
                    <a:cubicBezTo>
                      <a:pt x="875" y="1071"/>
                      <a:pt x="869" y="1067"/>
                      <a:pt x="872" y="1063"/>
                    </a:cubicBezTo>
                    <a:cubicBezTo>
                      <a:pt x="875" y="1066"/>
                      <a:pt x="879" y="1072"/>
                      <a:pt x="883" y="1072"/>
                    </a:cubicBezTo>
                    <a:cubicBezTo>
                      <a:pt x="883" y="1072"/>
                      <a:pt x="883" y="1072"/>
                      <a:pt x="884" y="1071"/>
                    </a:cubicBezTo>
                    <a:cubicBezTo>
                      <a:pt x="881" y="1060"/>
                      <a:pt x="872" y="1050"/>
                      <a:pt x="866" y="1039"/>
                    </a:cubicBezTo>
                    <a:cubicBezTo>
                      <a:pt x="868" y="1040"/>
                      <a:pt x="871" y="1041"/>
                      <a:pt x="873" y="1042"/>
                    </a:cubicBezTo>
                    <a:cubicBezTo>
                      <a:pt x="875" y="1044"/>
                      <a:pt x="877" y="1047"/>
                      <a:pt x="879" y="1047"/>
                    </a:cubicBezTo>
                    <a:cubicBezTo>
                      <a:pt x="880" y="1047"/>
                      <a:pt x="881" y="1046"/>
                      <a:pt x="882" y="1046"/>
                    </a:cubicBezTo>
                    <a:cubicBezTo>
                      <a:pt x="883" y="1044"/>
                      <a:pt x="878" y="1035"/>
                      <a:pt x="878" y="1031"/>
                    </a:cubicBezTo>
                    <a:cubicBezTo>
                      <a:pt x="881" y="1033"/>
                      <a:pt x="884" y="1039"/>
                      <a:pt x="887" y="1039"/>
                    </a:cubicBezTo>
                    <a:cubicBezTo>
                      <a:pt x="888" y="1039"/>
                      <a:pt x="888" y="1039"/>
                      <a:pt x="888" y="1039"/>
                    </a:cubicBezTo>
                    <a:cubicBezTo>
                      <a:pt x="884" y="1031"/>
                      <a:pt x="874" y="1024"/>
                      <a:pt x="867" y="1021"/>
                    </a:cubicBezTo>
                    <a:cubicBezTo>
                      <a:pt x="868" y="1020"/>
                      <a:pt x="869" y="1020"/>
                      <a:pt x="870" y="1020"/>
                    </a:cubicBezTo>
                    <a:cubicBezTo>
                      <a:pt x="871" y="1021"/>
                      <a:pt x="872" y="1021"/>
                      <a:pt x="873" y="1021"/>
                    </a:cubicBezTo>
                    <a:cubicBezTo>
                      <a:pt x="871" y="1021"/>
                      <a:pt x="874" y="1019"/>
                      <a:pt x="876" y="1019"/>
                    </a:cubicBezTo>
                    <a:cubicBezTo>
                      <a:pt x="876" y="1019"/>
                      <a:pt x="876" y="1019"/>
                      <a:pt x="876" y="1019"/>
                    </a:cubicBezTo>
                    <a:cubicBezTo>
                      <a:pt x="875" y="1015"/>
                      <a:pt x="870" y="1013"/>
                      <a:pt x="869" y="1008"/>
                    </a:cubicBezTo>
                    <a:cubicBezTo>
                      <a:pt x="865" y="1006"/>
                      <a:pt x="862" y="1005"/>
                      <a:pt x="859" y="1002"/>
                    </a:cubicBezTo>
                    <a:cubicBezTo>
                      <a:pt x="857" y="999"/>
                      <a:pt x="854" y="996"/>
                      <a:pt x="852" y="992"/>
                    </a:cubicBezTo>
                    <a:cubicBezTo>
                      <a:pt x="851" y="989"/>
                      <a:pt x="851" y="986"/>
                      <a:pt x="851" y="983"/>
                    </a:cubicBezTo>
                    <a:cubicBezTo>
                      <a:pt x="860" y="992"/>
                      <a:pt x="870" y="996"/>
                      <a:pt x="874" y="1005"/>
                    </a:cubicBezTo>
                    <a:cubicBezTo>
                      <a:pt x="873" y="1004"/>
                      <a:pt x="872" y="1003"/>
                      <a:pt x="871" y="1003"/>
                    </a:cubicBezTo>
                    <a:cubicBezTo>
                      <a:pt x="870" y="1003"/>
                      <a:pt x="870" y="1004"/>
                      <a:pt x="869" y="1004"/>
                    </a:cubicBezTo>
                    <a:cubicBezTo>
                      <a:pt x="875" y="1011"/>
                      <a:pt x="881" y="1013"/>
                      <a:pt x="885" y="1016"/>
                    </a:cubicBezTo>
                    <a:cubicBezTo>
                      <a:pt x="891" y="1020"/>
                      <a:pt x="897" y="1027"/>
                      <a:pt x="903" y="1027"/>
                    </a:cubicBezTo>
                    <a:cubicBezTo>
                      <a:pt x="904" y="1027"/>
                      <a:pt x="905" y="1027"/>
                      <a:pt x="906" y="1026"/>
                    </a:cubicBezTo>
                    <a:cubicBezTo>
                      <a:pt x="900" y="1021"/>
                      <a:pt x="892" y="1017"/>
                      <a:pt x="892" y="1009"/>
                    </a:cubicBezTo>
                    <a:cubicBezTo>
                      <a:pt x="895" y="1013"/>
                      <a:pt x="899" y="1014"/>
                      <a:pt x="901" y="1014"/>
                    </a:cubicBezTo>
                    <a:cubicBezTo>
                      <a:pt x="904" y="1014"/>
                      <a:pt x="907" y="1012"/>
                      <a:pt x="910" y="1011"/>
                    </a:cubicBezTo>
                    <a:cubicBezTo>
                      <a:pt x="912" y="1013"/>
                      <a:pt x="915" y="1016"/>
                      <a:pt x="917" y="1016"/>
                    </a:cubicBezTo>
                    <a:cubicBezTo>
                      <a:pt x="917" y="1016"/>
                      <a:pt x="918" y="1016"/>
                      <a:pt x="918" y="1015"/>
                    </a:cubicBezTo>
                    <a:cubicBezTo>
                      <a:pt x="909" y="1008"/>
                      <a:pt x="910" y="1002"/>
                      <a:pt x="910" y="1000"/>
                    </a:cubicBezTo>
                    <a:cubicBezTo>
                      <a:pt x="902" y="990"/>
                      <a:pt x="894" y="989"/>
                      <a:pt x="888" y="979"/>
                    </a:cubicBezTo>
                    <a:cubicBezTo>
                      <a:pt x="892" y="980"/>
                      <a:pt x="895" y="981"/>
                      <a:pt x="898" y="981"/>
                    </a:cubicBezTo>
                    <a:cubicBezTo>
                      <a:pt x="901" y="981"/>
                      <a:pt x="904" y="980"/>
                      <a:pt x="907" y="978"/>
                    </a:cubicBezTo>
                    <a:cubicBezTo>
                      <a:pt x="912" y="986"/>
                      <a:pt x="917" y="984"/>
                      <a:pt x="916" y="989"/>
                    </a:cubicBezTo>
                    <a:cubicBezTo>
                      <a:pt x="925" y="992"/>
                      <a:pt x="935" y="1005"/>
                      <a:pt x="944" y="1007"/>
                    </a:cubicBezTo>
                    <a:cubicBezTo>
                      <a:pt x="933" y="996"/>
                      <a:pt x="916" y="989"/>
                      <a:pt x="915" y="975"/>
                    </a:cubicBezTo>
                    <a:cubicBezTo>
                      <a:pt x="911" y="972"/>
                      <a:pt x="909" y="968"/>
                      <a:pt x="905" y="965"/>
                    </a:cubicBezTo>
                    <a:cubicBezTo>
                      <a:pt x="904" y="965"/>
                      <a:pt x="903" y="965"/>
                      <a:pt x="902" y="965"/>
                    </a:cubicBezTo>
                    <a:cubicBezTo>
                      <a:pt x="901" y="965"/>
                      <a:pt x="901" y="965"/>
                      <a:pt x="900" y="965"/>
                    </a:cubicBezTo>
                    <a:cubicBezTo>
                      <a:pt x="900" y="965"/>
                      <a:pt x="899" y="965"/>
                      <a:pt x="899" y="965"/>
                    </a:cubicBezTo>
                    <a:cubicBezTo>
                      <a:pt x="898" y="965"/>
                      <a:pt x="897" y="965"/>
                      <a:pt x="896" y="965"/>
                    </a:cubicBezTo>
                    <a:cubicBezTo>
                      <a:pt x="893" y="963"/>
                      <a:pt x="891" y="962"/>
                      <a:pt x="888" y="960"/>
                    </a:cubicBezTo>
                    <a:cubicBezTo>
                      <a:pt x="886" y="958"/>
                      <a:pt x="885" y="956"/>
                      <a:pt x="883" y="956"/>
                    </a:cubicBezTo>
                    <a:cubicBezTo>
                      <a:pt x="883" y="956"/>
                      <a:pt x="883" y="956"/>
                      <a:pt x="883" y="956"/>
                    </a:cubicBezTo>
                    <a:cubicBezTo>
                      <a:pt x="879" y="953"/>
                      <a:pt x="875" y="950"/>
                      <a:pt x="870" y="947"/>
                    </a:cubicBezTo>
                    <a:cubicBezTo>
                      <a:pt x="872" y="950"/>
                      <a:pt x="876" y="952"/>
                      <a:pt x="876" y="954"/>
                    </a:cubicBezTo>
                    <a:cubicBezTo>
                      <a:pt x="875" y="955"/>
                      <a:pt x="873" y="955"/>
                      <a:pt x="872" y="955"/>
                    </a:cubicBezTo>
                    <a:cubicBezTo>
                      <a:pt x="868" y="955"/>
                      <a:pt x="865" y="953"/>
                      <a:pt x="861" y="952"/>
                    </a:cubicBezTo>
                    <a:cubicBezTo>
                      <a:pt x="862" y="954"/>
                      <a:pt x="865" y="955"/>
                      <a:pt x="864" y="957"/>
                    </a:cubicBezTo>
                    <a:cubicBezTo>
                      <a:pt x="863" y="955"/>
                      <a:pt x="861" y="954"/>
                      <a:pt x="860" y="954"/>
                    </a:cubicBezTo>
                    <a:cubicBezTo>
                      <a:pt x="859" y="954"/>
                      <a:pt x="859" y="955"/>
                      <a:pt x="858" y="955"/>
                    </a:cubicBezTo>
                    <a:cubicBezTo>
                      <a:pt x="858" y="959"/>
                      <a:pt x="862" y="956"/>
                      <a:pt x="860" y="959"/>
                    </a:cubicBezTo>
                    <a:cubicBezTo>
                      <a:pt x="850" y="953"/>
                      <a:pt x="846" y="944"/>
                      <a:pt x="843" y="935"/>
                    </a:cubicBezTo>
                    <a:cubicBezTo>
                      <a:pt x="844" y="935"/>
                      <a:pt x="844" y="935"/>
                      <a:pt x="845" y="935"/>
                    </a:cubicBezTo>
                    <a:cubicBezTo>
                      <a:pt x="845" y="935"/>
                      <a:pt x="846" y="935"/>
                      <a:pt x="847" y="935"/>
                    </a:cubicBezTo>
                    <a:cubicBezTo>
                      <a:pt x="841" y="933"/>
                      <a:pt x="836" y="925"/>
                      <a:pt x="836" y="920"/>
                    </a:cubicBezTo>
                    <a:cubicBezTo>
                      <a:pt x="838" y="923"/>
                      <a:pt x="839" y="921"/>
                      <a:pt x="839" y="924"/>
                    </a:cubicBezTo>
                    <a:cubicBezTo>
                      <a:pt x="843" y="921"/>
                      <a:pt x="834" y="917"/>
                      <a:pt x="838" y="914"/>
                    </a:cubicBezTo>
                    <a:cubicBezTo>
                      <a:pt x="842" y="916"/>
                      <a:pt x="842" y="921"/>
                      <a:pt x="845" y="921"/>
                    </a:cubicBezTo>
                    <a:cubicBezTo>
                      <a:pt x="845" y="921"/>
                      <a:pt x="846" y="921"/>
                      <a:pt x="847" y="920"/>
                    </a:cubicBezTo>
                    <a:cubicBezTo>
                      <a:pt x="844" y="918"/>
                      <a:pt x="843" y="916"/>
                      <a:pt x="842" y="914"/>
                    </a:cubicBezTo>
                    <a:cubicBezTo>
                      <a:pt x="848" y="918"/>
                      <a:pt x="851" y="924"/>
                      <a:pt x="858" y="924"/>
                    </a:cubicBezTo>
                    <a:cubicBezTo>
                      <a:pt x="858" y="924"/>
                      <a:pt x="858" y="924"/>
                      <a:pt x="859" y="924"/>
                    </a:cubicBezTo>
                    <a:cubicBezTo>
                      <a:pt x="853" y="919"/>
                      <a:pt x="848" y="914"/>
                      <a:pt x="842" y="913"/>
                    </a:cubicBezTo>
                    <a:cubicBezTo>
                      <a:pt x="843" y="912"/>
                      <a:pt x="843" y="911"/>
                      <a:pt x="846" y="910"/>
                    </a:cubicBezTo>
                    <a:cubicBezTo>
                      <a:pt x="843" y="906"/>
                      <a:pt x="835" y="903"/>
                      <a:pt x="838" y="899"/>
                    </a:cubicBezTo>
                    <a:cubicBezTo>
                      <a:pt x="845" y="906"/>
                      <a:pt x="853" y="911"/>
                      <a:pt x="862" y="915"/>
                    </a:cubicBezTo>
                    <a:cubicBezTo>
                      <a:pt x="865" y="920"/>
                      <a:pt x="858" y="920"/>
                      <a:pt x="862" y="925"/>
                    </a:cubicBezTo>
                    <a:cubicBezTo>
                      <a:pt x="863" y="925"/>
                      <a:pt x="863" y="924"/>
                      <a:pt x="864" y="924"/>
                    </a:cubicBezTo>
                    <a:cubicBezTo>
                      <a:pt x="874" y="924"/>
                      <a:pt x="882" y="939"/>
                      <a:pt x="892" y="944"/>
                    </a:cubicBezTo>
                    <a:cubicBezTo>
                      <a:pt x="892" y="944"/>
                      <a:pt x="892" y="943"/>
                      <a:pt x="892" y="943"/>
                    </a:cubicBezTo>
                    <a:cubicBezTo>
                      <a:pt x="893" y="943"/>
                      <a:pt x="893" y="943"/>
                      <a:pt x="893" y="943"/>
                    </a:cubicBezTo>
                    <a:cubicBezTo>
                      <a:pt x="894" y="941"/>
                      <a:pt x="893" y="939"/>
                      <a:pt x="892" y="938"/>
                    </a:cubicBezTo>
                    <a:cubicBezTo>
                      <a:pt x="898" y="943"/>
                      <a:pt x="904" y="947"/>
                      <a:pt x="910" y="949"/>
                    </a:cubicBezTo>
                    <a:cubicBezTo>
                      <a:pt x="903" y="943"/>
                      <a:pt x="895" y="936"/>
                      <a:pt x="888" y="932"/>
                    </a:cubicBezTo>
                    <a:cubicBezTo>
                      <a:pt x="888" y="932"/>
                      <a:pt x="889" y="931"/>
                      <a:pt x="889" y="931"/>
                    </a:cubicBezTo>
                    <a:cubicBezTo>
                      <a:pt x="890" y="931"/>
                      <a:pt x="891" y="932"/>
                      <a:pt x="891" y="932"/>
                    </a:cubicBezTo>
                    <a:cubicBezTo>
                      <a:pt x="892" y="933"/>
                      <a:pt x="893" y="933"/>
                      <a:pt x="893" y="933"/>
                    </a:cubicBezTo>
                    <a:cubicBezTo>
                      <a:pt x="894" y="933"/>
                      <a:pt x="894" y="933"/>
                      <a:pt x="895" y="932"/>
                    </a:cubicBezTo>
                    <a:cubicBezTo>
                      <a:pt x="890" y="927"/>
                      <a:pt x="884" y="921"/>
                      <a:pt x="879" y="920"/>
                    </a:cubicBezTo>
                    <a:cubicBezTo>
                      <a:pt x="880" y="919"/>
                      <a:pt x="882" y="919"/>
                      <a:pt x="883" y="918"/>
                    </a:cubicBezTo>
                    <a:cubicBezTo>
                      <a:pt x="879" y="915"/>
                      <a:pt x="870" y="911"/>
                      <a:pt x="874" y="905"/>
                    </a:cubicBezTo>
                    <a:cubicBezTo>
                      <a:pt x="869" y="902"/>
                      <a:pt x="864" y="895"/>
                      <a:pt x="859" y="894"/>
                    </a:cubicBezTo>
                    <a:cubicBezTo>
                      <a:pt x="863" y="897"/>
                      <a:pt x="864" y="901"/>
                      <a:pt x="859" y="901"/>
                    </a:cubicBezTo>
                    <a:cubicBezTo>
                      <a:pt x="861" y="902"/>
                      <a:pt x="863" y="905"/>
                      <a:pt x="864" y="905"/>
                    </a:cubicBezTo>
                    <a:cubicBezTo>
                      <a:pt x="864" y="905"/>
                      <a:pt x="865" y="905"/>
                      <a:pt x="865" y="905"/>
                    </a:cubicBezTo>
                    <a:cubicBezTo>
                      <a:pt x="863" y="904"/>
                      <a:pt x="863" y="899"/>
                      <a:pt x="864" y="899"/>
                    </a:cubicBezTo>
                    <a:cubicBezTo>
                      <a:pt x="864" y="899"/>
                      <a:pt x="865" y="899"/>
                      <a:pt x="865" y="899"/>
                    </a:cubicBezTo>
                    <a:cubicBezTo>
                      <a:pt x="866" y="901"/>
                      <a:pt x="872" y="904"/>
                      <a:pt x="870" y="906"/>
                    </a:cubicBezTo>
                    <a:cubicBezTo>
                      <a:pt x="868" y="907"/>
                      <a:pt x="867" y="906"/>
                      <a:pt x="866" y="908"/>
                    </a:cubicBezTo>
                    <a:cubicBezTo>
                      <a:pt x="871" y="911"/>
                      <a:pt x="876" y="915"/>
                      <a:pt x="875" y="922"/>
                    </a:cubicBezTo>
                    <a:cubicBezTo>
                      <a:pt x="875" y="922"/>
                      <a:pt x="875" y="922"/>
                      <a:pt x="874" y="921"/>
                    </a:cubicBezTo>
                    <a:cubicBezTo>
                      <a:pt x="873" y="920"/>
                      <a:pt x="871" y="919"/>
                      <a:pt x="870" y="917"/>
                    </a:cubicBezTo>
                    <a:cubicBezTo>
                      <a:pt x="871" y="916"/>
                      <a:pt x="871" y="914"/>
                      <a:pt x="870" y="914"/>
                    </a:cubicBezTo>
                    <a:cubicBezTo>
                      <a:pt x="870" y="914"/>
                      <a:pt x="869" y="914"/>
                      <a:pt x="869" y="914"/>
                    </a:cubicBezTo>
                    <a:cubicBezTo>
                      <a:pt x="869" y="915"/>
                      <a:pt x="869" y="916"/>
                      <a:pt x="869" y="916"/>
                    </a:cubicBezTo>
                    <a:cubicBezTo>
                      <a:pt x="857" y="905"/>
                      <a:pt x="846" y="894"/>
                      <a:pt x="839" y="885"/>
                    </a:cubicBezTo>
                    <a:cubicBezTo>
                      <a:pt x="836" y="882"/>
                      <a:pt x="833" y="878"/>
                      <a:pt x="830" y="875"/>
                    </a:cubicBezTo>
                    <a:cubicBezTo>
                      <a:pt x="828" y="873"/>
                      <a:pt x="826" y="870"/>
                      <a:pt x="825" y="868"/>
                    </a:cubicBezTo>
                    <a:cubicBezTo>
                      <a:pt x="824" y="868"/>
                      <a:pt x="824" y="869"/>
                      <a:pt x="823" y="869"/>
                    </a:cubicBezTo>
                    <a:cubicBezTo>
                      <a:pt x="821" y="867"/>
                      <a:pt x="819" y="865"/>
                      <a:pt x="817" y="863"/>
                    </a:cubicBezTo>
                    <a:cubicBezTo>
                      <a:pt x="816" y="862"/>
                      <a:pt x="816" y="862"/>
                      <a:pt x="816" y="861"/>
                    </a:cubicBezTo>
                    <a:cubicBezTo>
                      <a:pt x="816" y="861"/>
                      <a:pt x="817" y="861"/>
                      <a:pt x="817" y="861"/>
                    </a:cubicBezTo>
                    <a:cubicBezTo>
                      <a:pt x="818" y="861"/>
                      <a:pt x="819" y="862"/>
                      <a:pt x="819" y="864"/>
                    </a:cubicBezTo>
                    <a:cubicBezTo>
                      <a:pt x="820" y="865"/>
                      <a:pt x="820" y="866"/>
                      <a:pt x="822" y="866"/>
                    </a:cubicBezTo>
                    <a:cubicBezTo>
                      <a:pt x="822" y="866"/>
                      <a:pt x="822" y="866"/>
                      <a:pt x="823" y="866"/>
                    </a:cubicBezTo>
                    <a:cubicBezTo>
                      <a:pt x="822" y="862"/>
                      <a:pt x="817" y="862"/>
                      <a:pt x="817" y="857"/>
                    </a:cubicBezTo>
                    <a:cubicBezTo>
                      <a:pt x="819" y="858"/>
                      <a:pt x="821" y="862"/>
                      <a:pt x="823" y="862"/>
                    </a:cubicBezTo>
                    <a:cubicBezTo>
                      <a:pt x="823" y="862"/>
                      <a:pt x="823" y="862"/>
                      <a:pt x="824" y="861"/>
                    </a:cubicBezTo>
                    <a:cubicBezTo>
                      <a:pt x="821" y="859"/>
                      <a:pt x="821" y="858"/>
                      <a:pt x="824" y="858"/>
                    </a:cubicBezTo>
                    <a:cubicBezTo>
                      <a:pt x="817" y="854"/>
                      <a:pt x="811" y="851"/>
                      <a:pt x="805" y="849"/>
                    </a:cubicBezTo>
                    <a:cubicBezTo>
                      <a:pt x="811" y="853"/>
                      <a:pt x="814" y="857"/>
                      <a:pt x="815" y="862"/>
                    </a:cubicBezTo>
                    <a:cubicBezTo>
                      <a:pt x="801" y="851"/>
                      <a:pt x="788" y="841"/>
                      <a:pt x="778" y="828"/>
                    </a:cubicBezTo>
                    <a:cubicBezTo>
                      <a:pt x="777" y="828"/>
                      <a:pt x="776" y="828"/>
                      <a:pt x="775" y="828"/>
                    </a:cubicBezTo>
                    <a:cubicBezTo>
                      <a:pt x="770" y="828"/>
                      <a:pt x="765" y="825"/>
                      <a:pt x="764" y="820"/>
                    </a:cubicBezTo>
                    <a:cubicBezTo>
                      <a:pt x="765" y="819"/>
                      <a:pt x="766" y="819"/>
                      <a:pt x="767" y="819"/>
                    </a:cubicBezTo>
                    <a:cubicBezTo>
                      <a:pt x="776" y="819"/>
                      <a:pt x="785" y="835"/>
                      <a:pt x="793" y="836"/>
                    </a:cubicBezTo>
                    <a:cubicBezTo>
                      <a:pt x="783" y="823"/>
                      <a:pt x="770" y="810"/>
                      <a:pt x="757" y="797"/>
                    </a:cubicBezTo>
                    <a:cubicBezTo>
                      <a:pt x="760" y="800"/>
                      <a:pt x="764" y="801"/>
                      <a:pt x="767" y="801"/>
                    </a:cubicBezTo>
                    <a:cubicBezTo>
                      <a:pt x="768" y="801"/>
                      <a:pt x="769" y="801"/>
                      <a:pt x="769" y="801"/>
                    </a:cubicBezTo>
                    <a:cubicBezTo>
                      <a:pt x="771" y="803"/>
                      <a:pt x="767" y="805"/>
                      <a:pt x="770" y="807"/>
                    </a:cubicBezTo>
                    <a:cubicBezTo>
                      <a:pt x="786" y="817"/>
                      <a:pt x="801" y="833"/>
                      <a:pt x="813" y="844"/>
                    </a:cubicBezTo>
                    <a:cubicBezTo>
                      <a:pt x="811" y="841"/>
                      <a:pt x="809" y="839"/>
                      <a:pt x="810" y="836"/>
                    </a:cubicBezTo>
                    <a:cubicBezTo>
                      <a:pt x="811" y="837"/>
                      <a:pt x="812" y="839"/>
                      <a:pt x="814" y="839"/>
                    </a:cubicBezTo>
                    <a:cubicBezTo>
                      <a:pt x="814" y="839"/>
                      <a:pt x="814" y="839"/>
                      <a:pt x="814" y="839"/>
                    </a:cubicBezTo>
                    <a:cubicBezTo>
                      <a:pt x="816" y="841"/>
                      <a:pt x="817" y="842"/>
                      <a:pt x="819" y="844"/>
                    </a:cubicBezTo>
                    <a:cubicBezTo>
                      <a:pt x="819" y="844"/>
                      <a:pt x="819" y="844"/>
                      <a:pt x="819" y="844"/>
                    </a:cubicBezTo>
                    <a:cubicBezTo>
                      <a:pt x="818" y="845"/>
                      <a:pt x="816" y="844"/>
                      <a:pt x="815" y="846"/>
                    </a:cubicBezTo>
                    <a:cubicBezTo>
                      <a:pt x="815" y="846"/>
                      <a:pt x="816" y="846"/>
                      <a:pt x="816" y="846"/>
                    </a:cubicBezTo>
                    <a:cubicBezTo>
                      <a:pt x="815" y="847"/>
                      <a:pt x="815" y="847"/>
                      <a:pt x="815" y="847"/>
                    </a:cubicBezTo>
                    <a:cubicBezTo>
                      <a:pt x="817" y="850"/>
                      <a:pt x="819" y="851"/>
                      <a:pt x="821" y="851"/>
                    </a:cubicBezTo>
                    <a:cubicBezTo>
                      <a:pt x="823" y="853"/>
                      <a:pt x="824" y="854"/>
                      <a:pt x="826" y="856"/>
                    </a:cubicBezTo>
                    <a:cubicBezTo>
                      <a:pt x="825" y="857"/>
                      <a:pt x="825" y="857"/>
                      <a:pt x="825" y="858"/>
                    </a:cubicBezTo>
                    <a:cubicBezTo>
                      <a:pt x="829" y="863"/>
                      <a:pt x="834" y="862"/>
                      <a:pt x="839" y="864"/>
                    </a:cubicBezTo>
                    <a:cubicBezTo>
                      <a:pt x="835" y="862"/>
                      <a:pt x="832" y="857"/>
                      <a:pt x="829" y="855"/>
                    </a:cubicBezTo>
                    <a:cubicBezTo>
                      <a:pt x="829" y="854"/>
                      <a:pt x="829" y="854"/>
                      <a:pt x="829" y="854"/>
                    </a:cubicBezTo>
                    <a:cubicBezTo>
                      <a:pt x="834" y="856"/>
                      <a:pt x="842" y="866"/>
                      <a:pt x="850" y="868"/>
                    </a:cubicBezTo>
                    <a:cubicBezTo>
                      <a:pt x="844" y="869"/>
                      <a:pt x="852" y="874"/>
                      <a:pt x="852" y="877"/>
                    </a:cubicBezTo>
                    <a:cubicBezTo>
                      <a:pt x="852" y="876"/>
                      <a:pt x="853" y="876"/>
                      <a:pt x="854" y="876"/>
                    </a:cubicBezTo>
                    <a:cubicBezTo>
                      <a:pt x="856" y="876"/>
                      <a:pt x="858" y="878"/>
                      <a:pt x="859" y="879"/>
                    </a:cubicBezTo>
                    <a:cubicBezTo>
                      <a:pt x="861" y="881"/>
                      <a:pt x="863" y="882"/>
                      <a:pt x="864" y="882"/>
                    </a:cubicBezTo>
                    <a:cubicBezTo>
                      <a:pt x="865" y="882"/>
                      <a:pt x="865" y="882"/>
                      <a:pt x="866" y="880"/>
                    </a:cubicBezTo>
                    <a:cubicBezTo>
                      <a:pt x="866" y="877"/>
                      <a:pt x="858" y="878"/>
                      <a:pt x="861" y="872"/>
                    </a:cubicBezTo>
                    <a:cubicBezTo>
                      <a:pt x="866" y="874"/>
                      <a:pt x="877" y="883"/>
                      <a:pt x="876" y="888"/>
                    </a:cubicBezTo>
                    <a:cubicBezTo>
                      <a:pt x="875" y="887"/>
                      <a:pt x="874" y="887"/>
                      <a:pt x="874" y="887"/>
                    </a:cubicBezTo>
                    <a:cubicBezTo>
                      <a:pt x="873" y="887"/>
                      <a:pt x="873" y="888"/>
                      <a:pt x="872" y="889"/>
                    </a:cubicBezTo>
                    <a:cubicBezTo>
                      <a:pt x="872" y="890"/>
                      <a:pt x="871" y="890"/>
                      <a:pt x="870" y="890"/>
                    </a:cubicBezTo>
                    <a:cubicBezTo>
                      <a:pt x="869" y="890"/>
                      <a:pt x="869" y="890"/>
                      <a:pt x="868" y="890"/>
                    </a:cubicBezTo>
                    <a:cubicBezTo>
                      <a:pt x="879" y="898"/>
                      <a:pt x="893" y="907"/>
                      <a:pt x="900" y="917"/>
                    </a:cubicBezTo>
                    <a:cubicBezTo>
                      <a:pt x="901" y="917"/>
                      <a:pt x="901" y="917"/>
                      <a:pt x="901" y="917"/>
                    </a:cubicBezTo>
                    <a:cubicBezTo>
                      <a:pt x="902" y="917"/>
                      <a:pt x="902" y="917"/>
                      <a:pt x="902" y="916"/>
                    </a:cubicBezTo>
                    <a:cubicBezTo>
                      <a:pt x="903" y="916"/>
                      <a:pt x="903" y="915"/>
                      <a:pt x="903" y="915"/>
                    </a:cubicBezTo>
                    <a:cubicBezTo>
                      <a:pt x="903" y="915"/>
                      <a:pt x="904" y="915"/>
                      <a:pt x="904" y="915"/>
                    </a:cubicBezTo>
                    <a:cubicBezTo>
                      <a:pt x="904" y="920"/>
                      <a:pt x="910" y="925"/>
                      <a:pt x="914" y="927"/>
                    </a:cubicBezTo>
                    <a:cubicBezTo>
                      <a:pt x="916" y="924"/>
                      <a:pt x="908" y="926"/>
                      <a:pt x="912" y="922"/>
                    </a:cubicBezTo>
                    <a:cubicBezTo>
                      <a:pt x="932" y="937"/>
                      <a:pt x="943" y="951"/>
                      <a:pt x="961" y="965"/>
                    </a:cubicBezTo>
                    <a:cubicBezTo>
                      <a:pt x="961" y="963"/>
                      <a:pt x="958" y="962"/>
                      <a:pt x="961" y="960"/>
                    </a:cubicBezTo>
                    <a:cubicBezTo>
                      <a:pt x="968" y="969"/>
                      <a:pt x="968" y="969"/>
                      <a:pt x="977" y="973"/>
                    </a:cubicBezTo>
                    <a:cubicBezTo>
                      <a:pt x="973" y="975"/>
                      <a:pt x="979" y="977"/>
                      <a:pt x="975" y="979"/>
                    </a:cubicBezTo>
                    <a:cubicBezTo>
                      <a:pt x="975" y="979"/>
                      <a:pt x="975" y="979"/>
                      <a:pt x="975" y="979"/>
                    </a:cubicBezTo>
                    <a:cubicBezTo>
                      <a:pt x="978" y="979"/>
                      <a:pt x="980" y="981"/>
                      <a:pt x="982" y="982"/>
                    </a:cubicBezTo>
                    <a:cubicBezTo>
                      <a:pt x="984" y="984"/>
                      <a:pt x="986" y="986"/>
                      <a:pt x="988" y="986"/>
                    </a:cubicBezTo>
                    <a:cubicBezTo>
                      <a:pt x="989" y="986"/>
                      <a:pt x="990" y="986"/>
                      <a:pt x="991" y="985"/>
                    </a:cubicBezTo>
                    <a:cubicBezTo>
                      <a:pt x="989" y="980"/>
                      <a:pt x="978" y="974"/>
                      <a:pt x="983" y="973"/>
                    </a:cubicBezTo>
                    <a:cubicBezTo>
                      <a:pt x="982" y="973"/>
                      <a:pt x="982" y="972"/>
                      <a:pt x="981" y="972"/>
                    </a:cubicBezTo>
                    <a:cubicBezTo>
                      <a:pt x="981" y="972"/>
                      <a:pt x="981" y="972"/>
                      <a:pt x="981" y="972"/>
                    </a:cubicBezTo>
                    <a:cubicBezTo>
                      <a:pt x="980" y="972"/>
                      <a:pt x="979" y="973"/>
                      <a:pt x="979" y="973"/>
                    </a:cubicBezTo>
                    <a:cubicBezTo>
                      <a:pt x="978" y="973"/>
                      <a:pt x="978" y="973"/>
                      <a:pt x="978" y="972"/>
                    </a:cubicBezTo>
                    <a:cubicBezTo>
                      <a:pt x="980" y="967"/>
                      <a:pt x="972" y="968"/>
                      <a:pt x="972" y="963"/>
                    </a:cubicBezTo>
                    <a:cubicBezTo>
                      <a:pt x="973" y="964"/>
                      <a:pt x="974" y="965"/>
                      <a:pt x="975" y="966"/>
                    </a:cubicBezTo>
                    <a:cubicBezTo>
                      <a:pt x="966" y="956"/>
                      <a:pt x="957" y="947"/>
                      <a:pt x="948" y="937"/>
                    </a:cubicBezTo>
                    <a:cubicBezTo>
                      <a:pt x="945" y="934"/>
                      <a:pt x="941" y="930"/>
                      <a:pt x="938" y="927"/>
                    </a:cubicBezTo>
                    <a:cubicBezTo>
                      <a:pt x="927" y="916"/>
                      <a:pt x="917" y="905"/>
                      <a:pt x="906" y="895"/>
                    </a:cubicBezTo>
                    <a:cubicBezTo>
                      <a:pt x="905" y="894"/>
                      <a:pt x="904" y="892"/>
                      <a:pt x="902" y="891"/>
                    </a:cubicBezTo>
                    <a:cubicBezTo>
                      <a:pt x="897" y="886"/>
                      <a:pt x="891" y="880"/>
                      <a:pt x="886" y="875"/>
                    </a:cubicBezTo>
                    <a:cubicBezTo>
                      <a:pt x="881" y="871"/>
                      <a:pt x="875" y="866"/>
                      <a:pt x="871" y="861"/>
                    </a:cubicBezTo>
                    <a:cubicBezTo>
                      <a:pt x="871" y="862"/>
                      <a:pt x="872" y="862"/>
                      <a:pt x="872" y="862"/>
                    </a:cubicBezTo>
                    <a:cubicBezTo>
                      <a:pt x="871" y="860"/>
                      <a:pt x="869" y="859"/>
                      <a:pt x="868" y="857"/>
                    </a:cubicBezTo>
                    <a:cubicBezTo>
                      <a:pt x="868" y="858"/>
                      <a:pt x="867" y="858"/>
                      <a:pt x="867" y="858"/>
                    </a:cubicBezTo>
                    <a:cubicBezTo>
                      <a:pt x="866" y="857"/>
                      <a:pt x="866" y="857"/>
                      <a:pt x="865" y="856"/>
                    </a:cubicBezTo>
                    <a:cubicBezTo>
                      <a:pt x="865" y="856"/>
                      <a:pt x="866" y="856"/>
                      <a:pt x="866" y="855"/>
                    </a:cubicBezTo>
                    <a:cubicBezTo>
                      <a:pt x="859" y="849"/>
                      <a:pt x="853" y="843"/>
                      <a:pt x="846" y="837"/>
                    </a:cubicBezTo>
                    <a:cubicBezTo>
                      <a:pt x="844" y="837"/>
                      <a:pt x="841" y="837"/>
                      <a:pt x="839" y="836"/>
                    </a:cubicBezTo>
                    <a:cubicBezTo>
                      <a:pt x="839" y="836"/>
                      <a:pt x="839" y="836"/>
                      <a:pt x="839" y="836"/>
                    </a:cubicBezTo>
                    <a:cubicBezTo>
                      <a:pt x="838" y="834"/>
                      <a:pt x="835" y="828"/>
                      <a:pt x="831" y="828"/>
                    </a:cubicBezTo>
                    <a:cubicBezTo>
                      <a:pt x="831" y="828"/>
                      <a:pt x="831" y="828"/>
                      <a:pt x="831" y="828"/>
                    </a:cubicBezTo>
                    <a:cubicBezTo>
                      <a:pt x="831" y="827"/>
                      <a:pt x="831" y="826"/>
                      <a:pt x="832" y="824"/>
                    </a:cubicBezTo>
                    <a:cubicBezTo>
                      <a:pt x="823" y="816"/>
                      <a:pt x="814" y="808"/>
                      <a:pt x="805" y="801"/>
                    </a:cubicBezTo>
                    <a:cubicBezTo>
                      <a:pt x="797" y="793"/>
                      <a:pt x="789" y="787"/>
                      <a:pt x="780" y="780"/>
                    </a:cubicBezTo>
                    <a:cubicBezTo>
                      <a:pt x="780" y="781"/>
                      <a:pt x="780" y="782"/>
                      <a:pt x="781" y="783"/>
                    </a:cubicBezTo>
                    <a:cubicBezTo>
                      <a:pt x="781" y="783"/>
                      <a:pt x="781" y="783"/>
                      <a:pt x="781" y="783"/>
                    </a:cubicBezTo>
                    <a:cubicBezTo>
                      <a:pt x="784" y="787"/>
                      <a:pt x="789" y="791"/>
                      <a:pt x="792" y="794"/>
                    </a:cubicBezTo>
                    <a:cubicBezTo>
                      <a:pt x="791" y="795"/>
                      <a:pt x="791" y="795"/>
                      <a:pt x="791" y="795"/>
                    </a:cubicBezTo>
                    <a:cubicBezTo>
                      <a:pt x="789" y="791"/>
                      <a:pt x="784" y="788"/>
                      <a:pt x="781" y="787"/>
                    </a:cubicBezTo>
                    <a:cubicBezTo>
                      <a:pt x="783" y="790"/>
                      <a:pt x="781" y="794"/>
                      <a:pt x="780" y="797"/>
                    </a:cubicBezTo>
                    <a:cubicBezTo>
                      <a:pt x="782" y="800"/>
                      <a:pt x="789" y="802"/>
                      <a:pt x="785" y="805"/>
                    </a:cubicBezTo>
                    <a:cubicBezTo>
                      <a:pt x="785" y="805"/>
                      <a:pt x="785" y="805"/>
                      <a:pt x="785" y="805"/>
                    </a:cubicBezTo>
                    <a:cubicBezTo>
                      <a:pt x="783" y="801"/>
                      <a:pt x="780" y="798"/>
                      <a:pt x="777" y="795"/>
                    </a:cubicBezTo>
                    <a:cubicBezTo>
                      <a:pt x="777" y="795"/>
                      <a:pt x="777" y="795"/>
                      <a:pt x="777" y="795"/>
                    </a:cubicBezTo>
                    <a:cubicBezTo>
                      <a:pt x="771" y="786"/>
                      <a:pt x="763" y="778"/>
                      <a:pt x="754" y="775"/>
                    </a:cubicBezTo>
                    <a:cubicBezTo>
                      <a:pt x="754" y="775"/>
                      <a:pt x="754" y="775"/>
                      <a:pt x="753" y="774"/>
                    </a:cubicBezTo>
                    <a:cubicBezTo>
                      <a:pt x="753" y="775"/>
                      <a:pt x="753" y="775"/>
                      <a:pt x="753" y="775"/>
                    </a:cubicBezTo>
                    <a:cubicBezTo>
                      <a:pt x="753" y="775"/>
                      <a:pt x="753" y="775"/>
                      <a:pt x="753" y="775"/>
                    </a:cubicBezTo>
                    <a:cubicBezTo>
                      <a:pt x="753" y="775"/>
                      <a:pt x="753" y="775"/>
                      <a:pt x="753" y="775"/>
                    </a:cubicBezTo>
                    <a:cubicBezTo>
                      <a:pt x="754" y="776"/>
                      <a:pt x="755" y="777"/>
                      <a:pt x="756" y="778"/>
                    </a:cubicBezTo>
                    <a:cubicBezTo>
                      <a:pt x="756" y="779"/>
                      <a:pt x="755" y="779"/>
                      <a:pt x="754" y="779"/>
                    </a:cubicBezTo>
                    <a:cubicBezTo>
                      <a:pt x="753" y="779"/>
                      <a:pt x="752" y="779"/>
                      <a:pt x="751" y="778"/>
                    </a:cubicBezTo>
                    <a:cubicBezTo>
                      <a:pt x="755" y="783"/>
                      <a:pt x="761" y="786"/>
                      <a:pt x="765" y="789"/>
                    </a:cubicBezTo>
                    <a:cubicBezTo>
                      <a:pt x="765" y="790"/>
                      <a:pt x="765" y="790"/>
                      <a:pt x="765" y="791"/>
                    </a:cubicBezTo>
                    <a:cubicBezTo>
                      <a:pt x="759" y="790"/>
                      <a:pt x="751" y="779"/>
                      <a:pt x="743" y="779"/>
                    </a:cubicBezTo>
                    <a:cubicBezTo>
                      <a:pt x="742" y="779"/>
                      <a:pt x="741" y="779"/>
                      <a:pt x="739" y="780"/>
                    </a:cubicBezTo>
                    <a:cubicBezTo>
                      <a:pt x="728" y="769"/>
                      <a:pt x="718" y="758"/>
                      <a:pt x="711" y="749"/>
                    </a:cubicBezTo>
                    <a:cubicBezTo>
                      <a:pt x="699" y="734"/>
                      <a:pt x="689" y="730"/>
                      <a:pt x="678" y="721"/>
                    </a:cubicBezTo>
                    <a:cubicBezTo>
                      <a:pt x="678" y="721"/>
                      <a:pt x="678" y="721"/>
                      <a:pt x="678" y="721"/>
                    </a:cubicBezTo>
                    <a:cubicBezTo>
                      <a:pt x="677" y="721"/>
                      <a:pt x="676" y="721"/>
                      <a:pt x="676" y="722"/>
                    </a:cubicBezTo>
                    <a:cubicBezTo>
                      <a:pt x="675" y="722"/>
                      <a:pt x="675" y="723"/>
                      <a:pt x="675" y="723"/>
                    </a:cubicBezTo>
                    <a:cubicBezTo>
                      <a:pt x="674" y="723"/>
                      <a:pt x="674" y="722"/>
                      <a:pt x="672" y="721"/>
                    </a:cubicBezTo>
                    <a:cubicBezTo>
                      <a:pt x="668" y="724"/>
                      <a:pt x="675" y="725"/>
                      <a:pt x="673" y="727"/>
                    </a:cubicBezTo>
                    <a:cubicBezTo>
                      <a:pt x="671" y="727"/>
                      <a:pt x="671" y="724"/>
                      <a:pt x="668" y="724"/>
                    </a:cubicBezTo>
                    <a:cubicBezTo>
                      <a:pt x="668" y="724"/>
                      <a:pt x="667" y="724"/>
                      <a:pt x="667" y="724"/>
                    </a:cubicBezTo>
                    <a:cubicBezTo>
                      <a:pt x="669" y="735"/>
                      <a:pt x="687" y="740"/>
                      <a:pt x="684" y="752"/>
                    </a:cubicBezTo>
                    <a:cubicBezTo>
                      <a:pt x="679" y="748"/>
                      <a:pt x="674" y="743"/>
                      <a:pt x="669" y="737"/>
                    </a:cubicBezTo>
                    <a:cubicBezTo>
                      <a:pt x="669" y="737"/>
                      <a:pt x="669" y="737"/>
                      <a:pt x="669" y="737"/>
                    </a:cubicBezTo>
                    <a:cubicBezTo>
                      <a:pt x="669" y="737"/>
                      <a:pt x="669" y="737"/>
                      <a:pt x="669" y="737"/>
                    </a:cubicBezTo>
                    <a:cubicBezTo>
                      <a:pt x="667" y="735"/>
                      <a:pt x="665" y="733"/>
                      <a:pt x="663" y="731"/>
                    </a:cubicBezTo>
                    <a:cubicBezTo>
                      <a:pt x="662" y="728"/>
                      <a:pt x="660" y="726"/>
                      <a:pt x="658" y="725"/>
                    </a:cubicBezTo>
                    <a:cubicBezTo>
                      <a:pt x="654" y="721"/>
                      <a:pt x="650" y="717"/>
                      <a:pt x="645" y="715"/>
                    </a:cubicBezTo>
                    <a:cubicBezTo>
                      <a:pt x="644" y="709"/>
                      <a:pt x="642" y="703"/>
                      <a:pt x="635" y="697"/>
                    </a:cubicBezTo>
                    <a:cubicBezTo>
                      <a:pt x="635" y="697"/>
                      <a:pt x="634" y="697"/>
                      <a:pt x="634" y="697"/>
                    </a:cubicBezTo>
                    <a:cubicBezTo>
                      <a:pt x="634" y="697"/>
                      <a:pt x="634" y="697"/>
                      <a:pt x="634" y="697"/>
                    </a:cubicBezTo>
                    <a:cubicBezTo>
                      <a:pt x="631" y="693"/>
                      <a:pt x="624" y="689"/>
                      <a:pt x="628" y="684"/>
                    </a:cubicBezTo>
                    <a:cubicBezTo>
                      <a:pt x="631" y="688"/>
                      <a:pt x="634" y="690"/>
                      <a:pt x="638" y="691"/>
                    </a:cubicBezTo>
                    <a:cubicBezTo>
                      <a:pt x="625" y="680"/>
                      <a:pt x="614" y="670"/>
                      <a:pt x="608" y="661"/>
                    </a:cubicBezTo>
                    <a:cubicBezTo>
                      <a:pt x="608" y="661"/>
                      <a:pt x="608" y="661"/>
                      <a:pt x="608" y="661"/>
                    </a:cubicBezTo>
                    <a:cubicBezTo>
                      <a:pt x="606" y="661"/>
                      <a:pt x="602" y="660"/>
                      <a:pt x="599" y="657"/>
                    </a:cubicBezTo>
                    <a:cubicBezTo>
                      <a:pt x="598" y="655"/>
                      <a:pt x="597" y="653"/>
                      <a:pt x="594" y="651"/>
                    </a:cubicBezTo>
                    <a:cubicBezTo>
                      <a:pt x="594" y="651"/>
                      <a:pt x="594" y="651"/>
                      <a:pt x="594" y="651"/>
                    </a:cubicBezTo>
                    <a:cubicBezTo>
                      <a:pt x="592" y="648"/>
                      <a:pt x="591" y="646"/>
                      <a:pt x="590" y="644"/>
                    </a:cubicBezTo>
                    <a:cubicBezTo>
                      <a:pt x="591" y="645"/>
                      <a:pt x="594" y="647"/>
                      <a:pt x="595" y="648"/>
                    </a:cubicBezTo>
                    <a:cubicBezTo>
                      <a:pt x="596" y="648"/>
                      <a:pt x="596" y="647"/>
                      <a:pt x="596" y="646"/>
                    </a:cubicBezTo>
                    <a:cubicBezTo>
                      <a:pt x="600" y="649"/>
                      <a:pt x="604" y="652"/>
                      <a:pt x="608" y="654"/>
                    </a:cubicBezTo>
                    <a:cubicBezTo>
                      <a:pt x="608" y="654"/>
                      <a:pt x="608" y="654"/>
                      <a:pt x="609" y="654"/>
                    </a:cubicBezTo>
                    <a:cubicBezTo>
                      <a:pt x="610" y="654"/>
                      <a:pt x="613" y="655"/>
                      <a:pt x="616" y="657"/>
                    </a:cubicBezTo>
                    <a:cubicBezTo>
                      <a:pt x="619" y="659"/>
                      <a:pt x="622" y="660"/>
                      <a:pt x="624" y="660"/>
                    </a:cubicBezTo>
                    <a:cubicBezTo>
                      <a:pt x="625" y="660"/>
                      <a:pt x="626" y="660"/>
                      <a:pt x="626" y="659"/>
                    </a:cubicBezTo>
                    <a:cubicBezTo>
                      <a:pt x="626" y="659"/>
                      <a:pt x="626" y="659"/>
                      <a:pt x="626" y="659"/>
                    </a:cubicBezTo>
                    <a:cubicBezTo>
                      <a:pt x="626" y="659"/>
                      <a:pt x="626" y="659"/>
                      <a:pt x="626" y="659"/>
                    </a:cubicBezTo>
                    <a:cubicBezTo>
                      <a:pt x="625" y="660"/>
                      <a:pt x="625" y="661"/>
                      <a:pt x="625" y="662"/>
                    </a:cubicBezTo>
                    <a:cubicBezTo>
                      <a:pt x="623" y="661"/>
                      <a:pt x="622" y="661"/>
                      <a:pt x="621" y="661"/>
                    </a:cubicBezTo>
                    <a:cubicBezTo>
                      <a:pt x="620" y="661"/>
                      <a:pt x="619" y="661"/>
                      <a:pt x="618" y="662"/>
                    </a:cubicBezTo>
                    <a:cubicBezTo>
                      <a:pt x="620" y="664"/>
                      <a:pt x="622" y="666"/>
                      <a:pt x="624" y="667"/>
                    </a:cubicBezTo>
                    <a:cubicBezTo>
                      <a:pt x="631" y="676"/>
                      <a:pt x="643" y="684"/>
                      <a:pt x="648" y="688"/>
                    </a:cubicBezTo>
                    <a:cubicBezTo>
                      <a:pt x="645" y="681"/>
                      <a:pt x="635" y="679"/>
                      <a:pt x="637" y="671"/>
                    </a:cubicBezTo>
                    <a:cubicBezTo>
                      <a:pt x="631" y="670"/>
                      <a:pt x="627" y="666"/>
                      <a:pt x="628" y="661"/>
                    </a:cubicBezTo>
                    <a:cubicBezTo>
                      <a:pt x="635" y="664"/>
                      <a:pt x="638" y="671"/>
                      <a:pt x="645" y="671"/>
                    </a:cubicBezTo>
                    <a:cubicBezTo>
                      <a:pt x="645" y="671"/>
                      <a:pt x="645" y="671"/>
                      <a:pt x="646" y="671"/>
                    </a:cubicBezTo>
                    <a:cubicBezTo>
                      <a:pt x="646" y="671"/>
                      <a:pt x="646" y="671"/>
                      <a:pt x="646" y="671"/>
                    </a:cubicBezTo>
                    <a:cubicBezTo>
                      <a:pt x="646" y="671"/>
                      <a:pt x="646" y="671"/>
                      <a:pt x="646" y="671"/>
                    </a:cubicBezTo>
                    <a:cubicBezTo>
                      <a:pt x="645" y="674"/>
                      <a:pt x="652" y="677"/>
                      <a:pt x="647" y="677"/>
                    </a:cubicBezTo>
                    <a:cubicBezTo>
                      <a:pt x="658" y="687"/>
                      <a:pt x="673" y="713"/>
                      <a:pt x="694" y="714"/>
                    </a:cubicBezTo>
                    <a:cubicBezTo>
                      <a:pt x="691" y="718"/>
                      <a:pt x="699" y="722"/>
                      <a:pt x="698" y="726"/>
                    </a:cubicBezTo>
                    <a:cubicBezTo>
                      <a:pt x="692" y="725"/>
                      <a:pt x="690" y="722"/>
                      <a:pt x="687" y="720"/>
                    </a:cubicBezTo>
                    <a:cubicBezTo>
                      <a:pt x="689" y="725"/>
                      <a:pt x="696" y="730"/>
                      <a:pt x="700" y="735"/>
                    </a:cubicBezTo>
                    <a:cubicBezTo>
                      <a:pt x="702" y="736"/>
                      <a:pt x="703" y="736"/>
                      <a:pt x="703" y="736"/>
                    </a:cubicBezTo>
                    <a:cubicBezTo>
                      <a:pt x="704" y="736"/>
                      <a:pt x="694" y="728"/>
                      <a:pt x="695" y="726"/>
                    </a:cubicBezTo>
                    <a:cubicBezTo>
                      <a:pt x="698" y="728"/>
                      <a:pt x="702" y="735"/>
                      <a:pt x="706" y="735"/>
                    </a:cubicBezTo>
                    <a:cubicBezTo>
                      <a:pt x="706" y="735"/>
                      <a:pt x="706" y="735"/>
                      <a:pt x="706" y="735"/>
                    </a:cubicBezTo>
                    <a:cubicBezTo>
                      <a:pt x="705" y="733"/>
                      <a:pt x="700" y="731"/>
                      <a:pt x="704" y="729"/>
                    </a:cubicBezTo>
                    <a:cubicBezTo>
                      <a:pt x="718" y="741"/>
                      <a:pt x="733" y="768"/>
                      <a:pt x="751" y="775"/>
                    </a:cubicBezTo>
                    <a:cubicBezTo>
                      <a:pt x="747" y="771"/>
                      <a:pt x="752" y="772"/>
                      <a:pt x="754" y="770"/>
                    </a:cubicBezTo>
                    <a:cubicBezTo>
                      <a:pt x="748" y="769"/>
                      <a:pt x="752" y="764"/>
                      <a:pt x="753" y="760"/>
                    </a:cubicBezTo>
                    <a:cubicBezTo>
                      <a:pt x="748" y="757"/>
                      <a:pt x="743" y="754"/>
                      <a:pt x="739" y="750"/>
                    </a:cubicBezTo>
                    <a:cubicBezTo>
                      <a:pt x="738" y="751"/>
                      <a:pt x="738" y="751"/>
                      <a:pt x="739" y="752"/>
                    </a:cubicBezTo>
                    <a:cubicBezTo>
                      <a:pt x="738" y="752"/>
                      <a:pt x="737" y="752"/>
                      <a:pt x="737" y="752"/>
                    </a:cubicBezTo>
                    <a:cubicBezTo>
                      <a:pt x="733" y="752"/>
                      <a:pt x="732" y="748"/>
                      <a:pt x="731" y="744"/>
                    </a:cubicBezTo>
                    <a:cubicBezTo>
                      <a:pt x="725" y="740"/>
                      <a:pt x="720" y="736"/>
                      <a:pt x="715" y="731"/>
                    </a:cubicBezTo>
                    <a:cubicBezTo>
                      <a:pt x="715" y="732"/>
                      <a:pt x="714" y="732"/>
                      <a:pt x="714" y="732"/>
                    </a:cubicBezTo>
                    <a:cubicBezTo>
                      <a:pt x="714" y="731"/>
                      <a:pt x="713" y="731"/>
                      <a:pt x="712" y="730"/>
                    </a:cubicBezTo>
                    <a:cubicBezTo>
                      <a:pt x="712" y="730"/>
                      <a:pt x="713" y="730"/>
                      <a:pt x="713" y="730"/>
                    </a:cubicBezTo>
                    <a:cubicBezTo>
                      <a:pt x="712" y="729"/>
                      <a:pt x="712" y="729"/>
                      <a:pt x="711" y="729"/>
                    </a:cubicBezTo>
                    <a:cubicBezTo>
                      <a:pt x="692" y="712"/>
                      <a:pt x="669" y="693"/>
                      <a:pt x="650" y="674"/>
                    </a:cubicBezTo>
                    <a:cubicBezTo>
                      <a:pt x="624" y="647"/>
                      <a:pt x="592" y="617"/>
                      <a:pt x="568" y="591"/>
                    </a:cubicBezTo>
                    <a:cubicBezTo>
                      <a:pt x="568" y="591"/>
                      <a:pt x="569" y="591"/>
                      <a:pt x="569" y="591"/>
                    </a:cubicBezTo>
                    <a:cubicBezTo>
                      <a:pt x="577" y="591"/>
                      <a:pt x="589" y="610"/>
                      <a:pt x="598" y="617"/>
                    </a:cubicBezTo>
                    <a:cubicBezTo>
                      <a:pt x="598" y="617"/>
                      <a:pt x="598" y="618"/>
                      <a:pt x="599" y="618"/>
                    </a:cubicBezTo>
                    <a:cubicBezTo>
                      <a:pt x="599" y="618"/>
                      <a:pt x="596" y="615"/>
                      <a:pt x="599" y="614"/>
                    </a:cubicBezTo>
                    <a:cubicBezTo>
                      <a:pt x="608" y="620"/>
                      <a:pt x="616" y="628"/>
                      <a:pt x="624" y="636"/>
                    </a:cubicBezTo>
                    <a:cubicBezTo>
                      <a:pt x="624" y="635"/>
                      <a:pt x="624" y="634"/>
                      <a:pt x="626" y="632"/>
                    </a:cubicBezTo>
                    <a:cubicBezTo>
                      <a:pt x="625" y="632"/>
                      <a:pt x="625" y="632"/>
                      <a:pt x="625" y="632"/>
                    </a:cubicBezTo>
                    <a:cubicBezTo>
                      <a:pt x="619" y="629"/>
                      <a:pt x="611" y="624"/>
                      <a:pt x="605" y="615"/>
                    </a:cubicBezTo>
                    <a:cubicBezTo>
                      <a:pt x="606" y="615"/>
                      <a:pt x="607" y="615"/>
                      <a:pt x="608" y="615"/>
                    </a:cubicBezTo>
                    <a:cubicBezTo>
                      <a:pt x="614" y="615"/>
                      <a:pt x="620" y="621"/>
                      <a:pt x="620" y="626"/>
                    </a:cubicBezTo>
                    <a:cubicBezTo>
                      <a:pt x="620" y="627"/>
                      <a:pt x="620" y="627"/>
                      <a:pt x="620" y="627"/>
                    </a:cubicBezTo>
                    <a:cubicBezTo>
                      <a:pt x="625" y="627"/>
                      <a:pt x="629" y="631"/>
                      <a:pt x="632" y="635"/>
                    </a:cubicBezTo>
                    <a:cubicBezTo>
                      <a:pt x="632" y="634"/>
                      <a:pt x="630" y="632"/>
                      <a:pt x="633" y="632"/>
                    </a:cubicBezTo>
                    <a:cubicBezTo>
                      <a:pt x="633" y="632"/>
                      <a:pt x="633" y="632"/>
                      <a:pt x="633" y="632"/>
                    </a:cubicBezTo>
                    <a:cubicBezTo>
                      <a:pt x="626" y="619"/>
                      <a:pt x="609" y="608"/>
                      <a:pt x="601" y="598"/>
                    </a:cubicBezTo>
                    <a:cubicBezTo>
                      <a:pt x="602" y="596"/>
                      <a:pt x="602" y="596"/>
                      <a:pt x="602" y="596"/>
                    </a:cubicBezTo>
                    <a:cubicBezTo>
                      <a:pt x="602" y="596"/>
                      <a:pt x="601" y="596"/>
                      <a:pt x="601" y="596"/>
                    </a:cubicBezTo>
                    <a:cubicBezTo>
                      <a:pt x="601" y="596"/>
                      <a:pt x="601" y="596"/>
                      <a:pt x="601" y="596"/>
                    </a:cubicBezTo>
                    <a:cubicBezTo>
                      <a:pt x="601" y="596"/>
                      <a:pt x="601" y="596"/>
                      <a:pt x="601" y="596"/>
                    </a:cubicBezTo>
                    <a:cubicBezTo>
                      <a:pt x="600" y="596"/>
                      <a:pt x="600" y="595"/>
                      <a:pt x="600" y="595"/>
                    </a:cubicBezTo>
                    <a:cubicBezTo>
                      <a:pt x="599" y="593"/>
                      <a:pt x="599" y="592"/>
                      <a:pt x="598" y="591"/>
                    </a:cubicBezTo>
                    <a:cubicBezTo>
                      <a:pt x="598" y="591"/>
                      <a:pt x="597" y="591"/>
                      <a:pt x="596" y="591"/>
                    </a:cubicBezTo>
                    <a:cubicBezTo>
                      <a:pt x="595" y="591"/>
                      <a:pt x="595" y="591"/>
                      <a:pt x="597" y="590"/>
                    </a:cubicBezTo>
                    <a:cubicBezTo>
                      <a:pt x="597" y="589"/>
                      <a:pt x="596" y="589"/>
                      <a:pt x="596" y="588"/>
                    </a:cubicBezTo>
                    <a:cubicBezTo>
                      <a:pt x="596" y="588"/>
                      <a:pt x="595" y="588"/>
                      <a:pt x="595" y="588"/>
                    </a:cubicBezTo>
                    <a:cubicBezTo>
                      <a:pt x="594" y="588"/>
                      <a:pt x="594" y="589"/>
                      <a:pt x="593" y="590"/>
                    </a:cubicBezTo>
                    <a:cubicBezTo>
                      <a:pt x="595" y="600"/>
                      <a:pt x="602" y="604"/>
                      <a:pt x="609" y="611"/>
                    </a:cubicBezTo>
                    <a:cubicBezTo>
                      <a:pt x="606" y="611"/>
                      <a:pt x="605" y="609"/>
                      <a:pt x="604" y="609"/>
                    </a:cubicBezTo>
                    <a:cubicBezTo>
                      <a:pt x="604" y="609"/>
                      <a:pt x="604" y="609"/>
                      <a:pt x="603" y="610"/>
                    </a:cubicBezTo>
                    <a:cubicBezTo>
                      <a:pt x="598" y="605"/>
                      <a:pt x="590" y="598"/>
                      <a:pt x="583" y="589"/>
                    </a:cubicBezTo>
                    <a:cubicBezTo>
                      <a:pt x="577" y="587"/>
                      <a:pt x="570" y="578"/>
                      <a:pt x="565" y="573"/>
                    </a:cubicBezTo>
                    <a:cubicBezTo>
                      <a:pt x="567" y="573"/>
                      <a:pt x="572" y="576"/>
                      <a:pt x="576" y="580"/>
                    </a:cubicBezTo>
                    <a:cubicBezTo>
                      <a:pt x="576" y="580"/>
                      <a:pt x="576" y="579"/>
                      <a:pt x="575" y="579"/>
                    </a:cubicBezTo>
                    <a:cubicBezTo>
                      <a:pt x="576" y="579"/>
                      <a:pt x="576" y="579"/>
                      <a:pt x="576" y="579"/>
                    </a:cubicBezTo>
                    <a:cubicBezTo>
                      <a:pt x="578" y="579"/>
                      <a:pt x="580" y="580"/>
                      <a:pt x="581" y="581"/>
                    </a:cubicBezTo>
                    <a:cubicBezTo>
                      <a:pt x="583" y="583"/>
                      <a:pt x="584" y="584"/>
                      <a:pt x="586" y="584"/>
                    </a:cubicBezTo>
                    <a:cubicBezTo>
                      <a:pt x="586" y="584"/>
                      <a:pt x="586" y="584"/>
                      <a:pt x="587" y="584"/>
                    </a:cubicBezTo>
                    <a:cubicBezTo>
                      <a:pt x="582" y="573"/>
                      <a:pt x="575" y="570"/>
                      <a:pt x="569" y="563"/>
                    </a:cubicBezTo>
                    <a:cubicBezTo>
                      <a:pt x="570" y="567"/>
                      <a:pt x="578" y="574"/>
                      <a:pt x="574" y="576"/>
                    </a:cubicBezTo>
                    <a:cubicBezTo>
                      <a:pt x="568" y="572"/>
                      <a:pt x="560" y="568"/>
                      <a:pt x="559" y="561"/>
                    </a:cubicBezTo>
                    <a:cubicBezTo>
                      <a:pt x="558" y="559"/>
                      <a:pt x="563" y="558"/>
                      <a:pt x="558" y="557"/>
                    </a:cubicBezTo>
                    <a:cubicBezTo>
                      <a:pt x="559" y="556"/>
                      <a:pt x="559" y="556"/>
                      <a:pt x="560" y="556"/>
                    </a:cubicBezTo>
                    <a:cubicBezTo>
                      <a:pt x="562" y="556"/>
                      <a:pt x="565" y="561"/>
                      <a:pt x="568" y="563"/>
                    </a:cubicBezTo>
                    <a:cubicBezTo>
                      <a:pt x="568" y="556"/>
                      <a:pt x="549" y="543"/>
                      <a:pt x="536" y="528"/>
                    </a:cubicBezTo>
                    <a:cubicBezTo>
                      <a:pt x="537" y="538"/>
                      <a:pt x="555" y="544"/>
                      <a:pt x="558" y="554"/>
                    </a:cubicBezTo>
                    <a:cubicBezTo>
                      <a:pt x="552" y="552"/>
                      <a:pt x="544" y="552"/>
                      <a:pt x="540" y="544"/>
                    </a:cubicBezTo>
                    <a:cubicBezTo>
                      <a:pt x="542" y="541"/>
                      <a:pt x="543" y="543"/>
                      <a:pt x="543" y="540"/>
                    </a:cubicBezTo>
                    <a:cubicBezTo>
                      <a:pt x="537" y="533"/>
                      <a:pt x="529" y="534"/>
                      <a:pt x="526" y="528"/>
                    </a:cubicBezTo>
                    <a:cubicBezTo>
                      <a:pt x="527" y="526"/>
                      <a:pt x="527" y="522"/>
                      <a:pt x="526" y="519"/>
                    </a:cubicBezTo>
                    <a:cubicBezTo>
                      <a:pt x="524" y="518"/>
                      <a:pt x="521" y="516"/>
                      <a:pt x="518" y="514"/>
                    </a:cubicBezTo>
                    <a:cubicBezTo>
                      <a:pt x="514" y="513"/>
                      <a:pt x="513" y="509"/>
                      <a:pt x="508" y="508"/>
                    </a:cubicBezTo>
                    <a:cubicBezTo>
                      <a:pt x="508" y="509"/>
                      <a:pt x="507" y="510"/>
                      <a:pt x="507" y="510"/>
                    </a:cubicBezTo>
                    <a:cubicBezTo>
                      <a:pt x="506" y="510"/>
                      <a:pt x="505" y="510"/>
                      <a:pt x="504" y="509"/>
                    </a:cubicBezTo>
                    <a:cubicBezTo>
                      <a:pt x="505" y="509"/>
                      <a:pt x="505" y="509"/>
                      <a:pt x="505" y="509"/>
                    </a:cubicBezTo>
                    <a:cubicBezTo>
                      <a:pt x="505" y="509"/>
                      <a:pt x="506" y="509"/>
                      <a:pt x="507" y="510"/>
                    </a:cubicBezTo>
                    <a:cubicBezTo>
                      <a:pt x="507" y="506"/>
                      <a:pt x="500" y="503"/>
                      <a:pt x="497" y="499"/>
                    </a:cubicBezTo>
                    <a:cubicBezTo>
                      <a:pt x="499" y="497"/>
                      <a:pt x="497" y="495"/>
                      <a:pt x="499" y="493"/>
                    </a:cubicBezTo>
                    <a:cubicBezTo>
                      <a:pt x="501" y="495"/>
                      <a:pt x="504" y="498"/>
                      <a:pt x="506" y="500"/>
                    </a:cubicBezTo>
                    <a:cubicBezTo>
                      <a:pt x="510" y="502"/>
                      <a:pt x="512" y="507"/>
                      <a:pt x="517" y="508"/>
                    </a:cubicBezTo>
                    <a:cubicBezTo>
                      <a:pt x="516" y="507"/>
                      <a:pt x="516" y="505"/>
                      <a:pt x="515" y="504"/>
                    </a:cubicBezTo>
                    <a:cubicBezTo>
                      <a:pt x="513" y="503"/>
                      <a:pt x="512" y="502"/>
                      <a:pt x="510" y="500"/>
                    </a:cubicBezTo>
                    <a:cubicBezTo>
                      <a:pt x="509" y="501"/>
                      <a:pt x="509" y="501"/>
                      <a:pt x="509" y="501"/>
                    </a:cubicBezTo>
                    <a:cubicBezTo>
                      <a:pt x="509" y="500"/>
                      <a:pt x="509" y="500"/>
                      <a:pt x="509" y="500"/>
                    </a:cubicBezTo>
                    <a:cubicBezTo>
                      <a:pt x="501" y="492"/>
                      <a:pt x="493" y="483"/>
                      <a:pt x="484" y="478"/>
                    </a:cubicBezTo>
                    <a:cubicBezTo>
                      <a:pt x="485" y="483"/>
                      <a:pt x="496" y="488"/>
                      <a:pt x="497" y="493"/>
                    </a:cubicBezTo>
                    <a:cubicBezTo>
                      <a:pt x="497" y="493"/>
                      <a:pt x="497" y="493"/>
                      <a:pt x="497" y="493"/>
                    </a:cubicBezTo>
                    <a:cubicBezTo>
                      <a:pt x="496" y="493"/>
                      <a:pt x="496" y="493"/>
                      <a:pt x="496" y="493"/>
                    </a:cubicBezTo>
                    <a:cubicBezTo>
                      <a:pt x="495" y="493"/>
                      <a:pt x="495" y="493"/>
                      <a:pt x="495" y="493"/>
                    </a:cubicBezTo>
                    <a:cubicBezTo>
                      <a:pt x="494" y="493"/>
                      <a:pt x="493" y="493"/>
                      <a:pt x="493" y="495"/>
                    </a:cubicBezTo>
                    <a:cubicBezTo>
                      <a:pt x="493" y="489"/>
                      <a:pt x="477" y="486"/>
                      <a:pt x="479" y="477"/>
                    </a:cubicBezTo>
                    <a:cubicBezTo>
                      <a:pt x="479" y="477"/>
                      <a:pt x="479" y="477"/>
                      <a:pt x="479" y="477"/>
                    </a:cubicBezTo>
                    <a:cubicBezTo>
                      <a:pt x="474" y="477"/>
                      <a:pt x="461" y="468"/>
                      <a:pt x="464" y="462"/>
                    </a:cubicBezTo>
                    <a:cubicBezTo>
                      <a:pt x="463" y="461"/>
                      <a:pt x="462" y="461"/>
                      <a:pt x="461" y="461"/>
                    </a:cubicBezTo>
                    <a:cubicBezTo>
                      <a:pt x="461" y="461"/>
                      <a:pt x="460" y="461"/>
                      <a:pt x="460" y="461"/>
                    </a:cubicBezTo>
                    <a:cubicBezTo>
                      <a:pt x="460" y="461"/>
                      <a:pt x="460" y="461"/>
                      <a:pt x="459" y="461"/>
                    </a:cubicBezTo>
                    <a:cubicBezTo>
                      <a:pt x="458" y="461"/>
                      <a:pt x="458" y="461"/>
                      <a:pt x="458" y="459"/>
                    </a:cubicBezTo>
                    <a:cubicBezTo>
                      <a:pt x="449" y="457"/>
                      <a:pt x="441" y="444"/>
                      <a:pt x="434" y="436"/>
                    </a:cubicBezTo>
                    <a:cubicBezTo>
                      <a:pt x="433" y="436"/>
                      <a:pt x="433" y="436"/>
                      <a:pt x="432" y="436"/>
                    </a:cubicBezTo>
                    <a:cubicBezTo>
                      <a:pt x="432" y="436"/>
                      <a:pt x="431" y="436"/>
                      <a:pt x="430" y="436"/>
                    </a:cubicBezTo>
                    <a:cubicBezTo>
                      <a:pt x="430" y="436"/>
                      <a:pt x="429" y="437"/>
                      <a:pt x="428" y="437"/>
                    </a:cubicBezTo>
                    <a:cubicBezTo>
                      <a:pt x="428" y="437"/>
                      <a:pt x="428" y="437"/>
                      <a:pt x="428" y="437"/>
                    </a:cubicBezTo>
                    <a:cubicBezTo>
                      <a:pt x="427" y="435"/>
                      <a:pt x="428" y="434"/>
                      <a:pt x="430" y="434"/>
                    </a:cubicBezTo>
                    <a:cubicBezTo>
                      <a:pt x="424" y="430"/>
                      <a:pt x="420" y="423"/>
                      <a:pt x="414" y="418"/>
                    </a:cubicBezTo>
                    <a:cubicBezTo>
                      <a:pt x="412" y="417"/>
                      <a:pt x="410" y="417"/>
                      <a:pt x="410" y="417"/>
                    </a:cubicBezTo>
                    <a:cubicBezTo>
                      <a:pt x="405" y="413"/>
                      <a:pt x="402" y="406"/>
                      <a:pt x="398" y="402"/>
                    </a:cubicBezTo>
                    <a:cubicBezTo>
                      <a:pt x="396" y="400"/>
                      <a:pt x="393" y="400"/>
                      <a:pt x="392" y="397"/>
                    </a:cubicBezTo>
                    <a:cubicBezTo>
                      <a:pt x="392" y="397"/>
                      <a:pt x="393" y="397"/>
                      <a:pt x="393" y="397"/>
                    </a:cubicBezTo>
                    <a:cubicBezTo>
                      <a:pt x="394" y="397"/>
                      <a:pt x="395" y="400"/>
                      <a:pt x="397" y="400"/>
                    </a:cubicBezTo>
                    <a:cubicBezTo>
                      <a:pt x="394" y="392"/>
                      <a:pt x="385" y="386"/>
                      <a:pt x="379" y="379"/>
                    </a:cubicBezTo>
                    <a:cubicBezTo>
                      <a:pt x="374" y="372"/>
                      <a:pt x="364" y="366"/>
                      <a:pt x="359" y="360"/>
                    </a:cubicBezTo>
                    <a:cubicBezTo>
                      <a:pt x="358" y="358"/>
                      <a:pt x="359" y="356"/>
                      <a:pt x="358" y="355"/>
                    </a:cubicBezTo>
                    <a:cubicBezTo>
                      <a:pt x="354" y="351"/>
                      <a:pt x="349" y="349"/>
                      <a:pt x="345" y="346"/>
                    </a:cubicBezTo>
                    <a:cubicBezTo>
                      <a:pt x="335" y="337"/>
                      <a:pt x="328" y="326"/>
                      <a:pt x="320" y="317"/>
                    </a:cubicBezTo>
                    <a:cubicBezTo>
                      <a:pt x="342" y="327"/>
                      <a:pt x="356" y="343"/>
                      <a:pt x="376" y="361"/>
                    </a:cubicBezTo>
                    <a:cubicBezTo>
                      <a:pt x="374" y="355"/>
                      <a:pt x="362" y="345"/>
                      <a:pt x="358" y="341"/>
                    </a:cubicBezTo>
                    <a:cubicBezTo>
                      <a:pt x="359" y="340"/>
                      <a:pt x="359" y="340"/>
                      <a:pt x="360" y="340"/>
                    </a:cubicBezTo>
                    <a:cubicBezTo>
                      <a:pt x="364" y="340"/>
                      <a:pt x="374" y="349"/>
                      <a:pt x="379" y="353"/>
                    </a:cubicBezTo>
                    <a:cubicBezTo>
                      <a:pt x="382" y="356"/>
                      <a:pt x="386" y="360"/>
                      <a:pt x="389" y="364"/>
                    </a:cubicBezTo>
                    <a:cubicBezTo>
                      <a:pt x="392" y="360"/>
                      <a:pt x="384" y="357"/>
                      <a:pt x="388" y="354"/>
                    </a:cubicBezTo>
                    <a:cubicBezTo>
                      <a:pt x="386" y="352"/>
                      <a:pt x="384" y="352"/>
                      <a:pt x="382" y="350"/>
                    </a:cubicBezTo>
                    <a:cubicBezTo>
                      <a:pt x="382" y="350"/>
                      <a:pt x="382" y="350"/>
                      <a:pt x="382" y="350"/>
                    </a:cubicBezTo>
                    <a:cubicBezTo>
                      <a:pt x="383" y="350"/>
                      <a:pt x="383" y="351"/>
                      <a:pt x="384" y="351"/>
                    </a:cubicBezTo>
                    <a:cubicBezTo>
                      <a:pt x="373" y="340"/>
                      <a:pt x="365" y="328"/>
                      <a:pt x="353" y="324"/>
                    </a:cubicBezTo>
                    <a:cubicBezTo>
                      <a:pt x="347" y="312"/>
                      <a:pt x="338" y="312"/>
                      <a:pt x="325" y="297"/>
                    </a:cubicBezTo>
                    <a:cubicBezTo>
                      <a:pt x="326" y="297"/>
                      <a:pt x="326" y="297"/>
                      <a:pt x="327" y="297"/>
                    </a:cubicBezTo>
                    <a:cubicBezTo>
                      <a:pt x="330" y="297"/>
                      <a:pt x="332" y="299"/>
                      <a:pt x="335" y="302"/>
                    </a:cubicBezTo>
                    <a:cubicBezTo>
                      <a:pt x="337" y="304"/>
                      <a:pt x="340" y="306"/>
                      <a:pt x="343" y="306"/>
                    </a:cubicBezTo>
                    <a:cubicBezTo>
                      <a:pt x="343" y="306"/>
                      <a:pt x="344" y="306"/>
                      <a:pt x="345" y="306"/>
                    </a:cubicBezTo>
                    <a:cubicBezTo>
                      <a:pt x="359" y="318"/>
                      <a:pt x="372" y="330"/>
                      <a:pt x="388" y="346"/>
                    </a:cubicBezTo>
                    <a:cubicBezTo>
                      <a:pt x="390" y="344"/>
                      <a:pt x="388" y="343"/>
                      <a:pt x="389" y="341"/>
                    </a:cubicBezTo>
                    <a:cubicBezTo>
                      <a:pt x="383" y="340"/>
                      <a:pt x="377" y="331"/>
                      <a:pt x="371" y="325"/>
                    </a:cubicBezTo>
                    <a:cubicBezTo>
                      <a:pt x="368" y="322"/>
                      <a:pt x="359" y="320"/>
                      <a:pt x="363" y="315"/>
                    </a:cubicBezTo>
                    <a:cubicBezTo>
                      <a:pt x="370" y="320"/>
                      <a:pt x="376" y="325"/>
                      <a:pt x="383" y="329"/>
                    </a:cubicBezTo>
                    <a:cubicBezTo>
                      <a:pt x="384" y="337"/>
                      <a:pt x="389" y="338"/>
                      <a:pt x="394" y="343"/>
                    </a:cubicBezTo>
                    <a:cubicBezTo>
                      <a:pt x="395" y="342"/>
                      <a:pt x="393" y="338"/>
                      <a:pt x="391" y="338"/>
                    </a:cubicBezTo>
                    <a:cubicBezTo>
                      <a:pt x="391" y="338"/>
                      <a:pt x="391" y="338"/>
                      <a:pt x="390" y="338"/>
                    </a:cubicBezTo>
                    <a:cubicBezTo>
                      <a:pt x="390" y="337"/>
                      <a:pt x="390" y="337"/>
                      <a:pt x="391" y="337"/>
                    </a:cubicBezTo>
                    <a:cubicBezTo>
                      <a:pt x="391" y="337"/>
                      <a:pt x="392" y="337"/>
                      <a:pt x="393" y="337"/>
                    </a:cubicBezTo>
                    <a:cubicBezTo>
                      <a:pt x="393" y="338"/>
                      <a:pt x="394" y="338"/>
                      <a:pt x="394" y="338"/>
                    </a:cubicBezTo>
                    <a:cubicBezTo>
                      <a:pt x="395" y="338"/>
                      <a:pt x="395" y="337"/>
                      <a:pt x="393" y="335"/>
                    </a:cubicBezTo>
                    <a:cubicBezTo>
                      <a:pt x="404" y="341"/>
                      <a:pt x="414" y="353"/>
                      <a:pt x="426" y="356"/>
                    </a:cubicBezTo>
                    <a:cubicBezTo>
                      <a:pt x="413" y="342"/>
                      <a:pt x="397" y="332"/>
                      <a:pt x="383" y="317"/>
                    </a:cubicBezTo>
                    <a:cubicBezTo>
                      <a:pt x="399" y="325"/>
                      <a:pt x="413" y="342"/>
                      <a:pt x="429" y="352"/>
                    </a:cubicBezTo>
                    <a:cubicBezTo>
                      <a:pt x="425" y="355"/>
                      <a:pt x="433" y="354"/>
                      <a:pt x="432" y="358"/>
                    </a:cubicBezTo>
                    <a:cubicBezTo>
                      <a:pt x="432" y="358"/>
                      <a:pt x="431" y="358"/>
                      <a:pt x="431" y="358"/>
                    </a:cubicBezTo>
                    <a:cubicBezTo>
                      <a:pt x="430" y="358"/>
                      <a:pt x="429" y="358"/>
                      <a:pt x="428" y="356"/>
                    </a:cubicBezTo>
                    <a:cubicBezTo>
                      <a:pt x="427" y="360"/>
                      <a:pt x="433" y="359"/>
                      <a:pt x="434" y="363"/>
                    </a:cubicBezTo>
                    <a:cubicBezTo>
                      <a:pt x="435" y="363"/>
                      <a:pt x="435" y="363"/>
                      <a:pt x="435" y="363"/>
                    </a:cubicBezTo>
                    <a:cubicBezTo>
                      <a:pt x="435" y="363"/>
                      <a:pt x="436" y="363"/>
                      <a:pt x="436" y="362"/>
                    </a:cubicBezTo>
                    <a:cubicBezTo>
                      <a:pt x="436" y="361"/>
                      <a:pt x="436" y="361"/>
                      <a:pt x="437" y="361"/>
                    </a:cubicBezTo>
                    <a:cubicBezTo>
                      <a:pt x="437" y="361"/>
                      <a:pt x="437" y="361"/>
                      <a:pt x="438" y="362"/>
                    </a:cubicBezTo>
                    <a:cubicBezTo>
                      <a:pt x="422" y="340"/>
                      <a:pt x="406" y="330"/>
                      <a:pt x="394" y="316"/>
                    </a:cubicBezTo>
                    <a:cubicBezTo>
                      <a:pt x="394" y="316"/>
                      <a:pt x="395" y="316"/>
                      <a:pt x="395" y="316"/>
                    </a:cubicBezTo>
                    <a:cubicBezTo>
                      <a:pt x="396" y="316"/>
                      <a:pt x="398" y="317"/>
                      <a:pt x="399" y="318"/>
                    </a:cubicBezTo>
                    <a:cubicBezTo>
                      <a:pt x="399" y="315"/>
                      <a:pt x="393" y="315"/>
                      <a:pt x="395" y="311"/>
                    </a:cubicBezTo>
                    <a:cubicBezTo>
                      <a:pt x="394" y="311"/>
                      <a:pt x="394" y="311"/>
                      <a:pt x="394" y="311"/>
                    </a:cubicBezTo>
                    <a:cubicBezTo>
                      <a:pt x="393" y="311"/>
                      <a:pt x="393" y="311"/>
                      <a:pt x="392" y="311"/>
                    </a:cubicBezTo>
                    <a:cubicBezTo>
                      <a:pt x="392" y="312"/>
                      <a:pt x="391" y="312"/>
                      <a:pt x="391" y="312"/>
                    </a:cubicBezTo>
                    <a:cubicBezTo>
                      <a:pt x="390" y="312"/>
                      <a:pt x="390" y="312"/>
                      <a:pt x="389" y="310"/>
                    </a:cubicBezTo>
                    <a:cubicBezTo>
                      <a:pt x="396" y="310"/>
                      <a:pt x="385" y="305"/>
                      <a:pt x="384" y="301"/>
                    </a:cubicBezTo>
                    <a:cubicBezTo>
                      <a:pt x="385" y="300"/>
                      <a:pt x="385" y="300"/>
                      <a:pt x="386" y="300"/>
                    </a:cubicBezTo>
                    <a:cubicBezTo>
                      <a:pt x="388" y="300"/>
                      <a:pt x="390" y="301"/>
                      <a:pt x="391" y="303"/>
                    </a:cubicBezTo>
                    <a:cubicBezTo>
                      <a:pt x="393" y="304"/>
                      <a:pt x="394" y="306"/>
                      <a:pt x="397" y="306"/>
                    </a:cubicBezTo>
                    <a:cubicBezTo>
                      <a:pt x="397" y="306"/>
                      <a:pt x="397" y="306"/>
                      <a:pt x="397" y="306"/>
                    </a:cubicBezTo>
                    <a:cubicBezTo>
                      <a:pt x="393" y="307"/>
                      <a:pt x="399" y="309"/>
                      <a:pt x="395" y="310"/>
                    </a:cubicBezTo>
                    <a:cubicBezTo>
                      <a:pt x="402" y="314"/>
                      <a:pt x="403" y="314"/>
                      <a:pt x="408" y="321"/>
                    </a:cubicBezTo>
                    <a:cubicBezTo>
                      <a:pt x="411" y="320"/>
                      <a:pt x="408" y="318"/>
                      <a:pt x="408" y="317"/>
                    </a:cubicBezTo>
                    <a:cubicBezTo>
                      <a:pt x="423" y="328"/>
                      <a:pt x="432" y="340"/>
                      <a:pt x="448" y="352"/>
                    </a:cubicBezTo>
                    <a:cubicBezTo>
                      <a:pt x="451" y="349"/>
                      <a:pt x="445" y="350"/>
                      <a:pt x="446" y="348"/>
                    </a:cubicBezTo>
                    <a:cubicBezTo>
                      <a:pt x="450" y="350"/>
                      <a:pt x="455" y="353"/>
                      <a:pt x="455" y="357"/>
                    </a:cubicBezTo>
                    <a:cubicBezTo>
                      <a:pt x="455" y="358"/>
                      <a:pt x="455" y="358"/>
                      <a:pt x="455" y="358"/>
                    </a:cubicBezTo>
                    <a:cubicBezTo>
                      <a:pt x="456" y="358"/>
                      <a:pt x="456" y="357"/>
                      <a:pt x="456" y="357"/>
                    </a:cubicBezTo>
                    <a:cubicBezTo>
                      <a:pt x="456" y="356"/>
                      <a:pt x="456" y="356"/>
                      <a:pt x="456" y="356"/>
                    </a:cubicBezTo>
                    <a:cubicBezTo>
                      <a:pt x="450" y="350"/>
                      <a:pt x="444" y="345"/>
                      <a:pt x="438" y="339"/>
                    </a:cubicBezTo>
                    <a:cubicBezTo>
                      <a:pt x="439" y="340"/>
                      <a:pt x="439" y="340"/>
                      <a:pt x="439" y="341"/>
                    </a:cubicBezTo>
                    <a:cubicBezTo>
                      <a:pt x="439" y="341"/>
                      <a:pt x="439" y="341"/>
                      <a:pt x="439" y="341"/>
                    </a:cubicBezTo>
                    <a:cubicBezTo>
                      <a:pt x="436" y="341"/>
                      <a:pt x="433" y="336"/>
                      <a:pt x="430" y="334"/>
                    </a:cubicBezTo>
                    <a:cubicBezTo>
                      <a:pt x="430" y="334"/>
                      <a:pt x="430" y="334"/>
                      <a:pt x="430" y="334"/>
                    </a:cubicBezTo>
                    <a:cubicBezTo>
                      <a:pt x="431" y="334"/>
                      <a:pt x="432" y="334"/>
                      <a:pt x="433" y="334"/>
                    </a:cubicBezTo>
                    <a:cubicBezTo>
                      <a:pt x="369" y="276"/>
                      <a:pt x="310" y="217"/>
                      <a:pt x="252" y="155"/>
                    </a:cubicBezTo>
                    <a:cubicBezTo>
                      <a:pt x="228" y="129"/>
                      <a:pt x="210" y="103"/>
                      <a:pt x="186" y="77"/>
                    </a:cubicBezTo>
                    <a:cubicBezTo>
                      <a:pt x="171" y="60"/>
                      <a:pt x="146" y="45"/>
                      <a:pt x="131" y="34"/>
                    </a:cubicBezTo>
                    <a:cubicBezTo>
                      <a:pt x="113" y="21"/>
                      <a:pt x="98" y="7"/>
                      <a:pt x="82" y="2"/>
                    </a:cubicBezTo>
                    <a:cubicBezTo>
                      <a:pt x="78" y="0"/>
                      <a:pt x="75" y="0"/>
                      <a:pt x="7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22" name="Freeform 190"/>
              <p:cNvSpPr>
                <a:spLocks/>
              </p:cNvSpPr>
              <p:nvPr/>
            </p:nvSpPr>
            <p:spPr bwMode="auto">
              <a:xfrm>
                <a:off x="2722" y="2222"/>
                <a:ext cx="14" cy="14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2 w 3"/>
                  <a:gd name="T5" fmla="*/ 3 h 3"/>
                  <a:gd name="T6" fmla="*/ 3 w 3"/>
                  <a:gd name="T7" fmla="*/ 3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23" name="Freeform 191"/>
              <p:cNvSpPr>
                <a:spLocks/>
              </p:cNvSpPr>
              <p:nvPr/>
            </p:nvSpPr>
            <p:spPr bwMode="auto">
              <a:xfrm>
                <a:off x="2745" y="2306"/>
                <a:ext cx="28" cy="28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5 w 6"/>
                  <a:gd name="T5" fmla="*/ 4 h 6"/>
                  <a:gd name="T6" fmla="*/ 6 w 6"/>
                  <a:gd name="T7" fmla="*/ 5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2" y="1"/>
                      <a:pt x="4" y="4"/>
                      <a:pt x="6" y="6"/>
                    </a:cubicBezTo>
                    <a:cubicBezTo>
                      <a:pt x="6" y="5"/>
                      <a:pt x="6" y="5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2"/>
                      <a:pt x="2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24" name="Freeform 192"/>
              <p:cNvSpPr>
                <a:spLocks noEditPoints="1"/>
              </p:cNvSpPr>
              <p:nvPr/>
            </p:nvSpPr>
            <p:spPr bwMode="auto">
              <a:xfrm>
                <a:off x="1210" y="1188"/>
                <a:ext cx="3457" cy="3230"/>
              </a:xfrm>
              <a:custGeom>
                <a:avLst/>
                <a:gdLst>
                  <a:gd name="T0" fmla="*/ 257 w 750"/>
                  <a:gd name="T1" fmla="*/ 226 h 693"/>
                  <a:gd name="T2" fmla="*/ 662 w 750"/>
                  <a:gd name="T3" fmla="*/ 619 h 693"/>
                  <a:gd name="T4" fmla="*/ 638 w 750"/>
                  <a:gd name="T5" fmla="*/ 593 h 693"/>
                  <a:gd name="T6" fmla="*/ 590 w 750"/>
                  <a:gd name="T7" fmla="*/ 510 h 693"/>
                  <a:gd name="T8" fmla="*/ 486 w 750"/>
                  <a:gd name="T9" fmla="*/ 480 h 693"/>
                  <a:gd name="T10" fmla="*/ 428 w 750"/>
                  <a:gd name="T11" fmla="*/ 444 h 693"/>
                  <a:gd name="T12" fmla="*/ 461 w 750"/>
                  <a:gd name="T13" fmla="*/ 437 h 693"/>
                  <a:gd name="T14" fmla="*/ 417 w 750"/>
                  <a:gd name="T15" fmla="*/ 412 h 693"/>
                  <a:gd name="T16" fmla="*/ 411 w 750"/>
                  <a:gd name="T17" fmla="*/ 414 h 693"/>
                  <a:gd name="T18" fmla="*/ 395 w 750"/>
                  <a:gd name="T19" fmla="*/ 390 h 693"/>
                  <a:gd name="T20" fmla="*/ 442 w 750"/>
                  <a:gd name="T21" fmla="*/ 378 h 693"/>
                  <a:gd name="T22" fmla="*/ 378 w 750"/>
                  <a:gd name="T23" fmla="*/ 380 h 693"/>
                  <a:gd name="T24" fmla="*/ 354 w 750"/>
                  <a:gd name="T25" fmla="*/ 376 h 693"/>
                  <a:gd name="T26" fmla="*/ 340 w 750"/>
                  <a:gd name="T27" fmla="*/ 359 h 693"/>
                  <a:gd name="T28" fmla="*/ 333 w 750"/>
                  <a:gd name="T29" fmla="*/ 359 h 693"/>
                  <a:gd name="T30" fmla="*/ 322 w 750"/>
                  <a:gd name="T31" fmla="*/ 337 h 693"/>
                  <a:gd name="T32" fmla="*/ 306 w 750"/>
                  <a:gd name="T33" fmla="*/ 323 h 693"/>
                  <a:gd name="T34" fmla="*/ 322 w 750"/>
                  <a:gd name="T35" fmla="*/ 324 h 693"/>
                  <a:gd name="T36" fmla="*/ 360 w 750"/>
                  <a:gd name="T37" fmla="*/ 312 h 693"/>
                  <a:gd name="T38" fmla="*/ 291 w 750"/>
                  <a:gd name="T39" fmla="*/ 300 h 693"/>
                  <a:gd name="T40" fmla="*/ 390 w 750"/>
                  <a:gd name="T41" fmla="*/ 283 h 693"/>
                  <a:gd name="T42" fmla="*/ 358 w 750"/>
                  <a:gd name="T43" fmla="*/ 271 h 693"/>
                  <a:gd name="T44" fmla="*/ 326 w 750"/>
                  <a:gd name="T45" fmla="*/ 247 h 693"/>
                  <a:gd name="T46" fmla="*/ 303 w 750"/>
                  <a:gd name="T47" fmla="*/ 245 h 693"/>
                  <a:gd name="T48" fmla="*/ 229 w 750"/>
                  <a:gd name="T49" fmla="*/ 234 h 693"/>
                  <a:gd name="T50" fmla="*/ 252 w 750"/>
                  <a:gd name="T51" fmla="*/ 224 h 693"/>
                  <a:gd name="T52" fmla="*/ 275 w 750"/>
                  <a:gd name="T53" fmla="*/ 228 h 693"/>
                  <a:gd name="T54" fmla="*/ 295 w 750"/>
                  <a:gd name="T55" fmla="*/ 219 h 693"/>
                  <a:gd name="T56" fmla="*/ 285 w 750"/>
                  <a:gd name="T57" fmla="*/ 212 h 693"/>
                  <a:gd name="T58" fmla="*/ 267 w 750"/>
                  <a:gd name="T59" fmla="*/ 195 h 693"/>
                  <a:gd name="T60" fmla="*/ 239 w 750"/>
                  <a:gd name="T61" fmla="*/ 184 h 693"/>
                  <a:gd name="T62" fmla="*/ 211 w 750"/>
                  <a:gd name="T63" fmla="*/ 170 h 693"/>
                  <a:gd name="T64" fmla="*/ 217 w 750"/>
                  <a:gd name="T65" fmla="*/ 143 h 693"/>
                  <a:gd name="T66" fmla="*/ 212 w 750"/>
                  <a:gd name="T67" fmla="*/ 126 h 693"/>
                  <a:gd name="T68" fmla="*/ 200 w 750"/>
                  <a:gd name="T69" fmla="*/ 125 h 693"/>
                  <a:gd name="T70" fmla="*/ 160 w 750"/>
                  <a:gd name="T71" fmla="*/ 92 h 693"/>
                  <a:gd name="T72" fmla="*/ 144 w 750"/>
                  <a:gd name="T73" fmla="*/ 69 h 693"/>
                  <a:gd name="T74" fmla="*/ 71 w 750"/>
                  <a:gd name="T75" fmla="*/ 64 h 693"/>
                  <a:gd name="T76" fmla="*/ 7 w 750"/>
                  <a:gd name="T77" fmla="*/ 0 h 693"/>
                  <a:gd name="T78" fmla="*/ 90 w 750"/>
                  <a:gd name="T79" fmla="*/ 120 h 693"/>
                  <a:gd name="T80" fmla="*/ 177 w 750"/>
                  <a:gd name="T81" fmla="*/ 196 h 693"/>
                  <a:gd name="T82" fmla="*/ 216 w 750"/>
                  <a:gd name="T83" fmla="*/ 231 h 693"/>
                  <a:gd name="T84" fmla="*/ 277 w 750"/>
                  <a:gd name="T85" fmla="*/ 293 h 693"/>
                  <a:gd name="T86" fmla="*/ 278 w 750"/>
                  <a:gd name="T87" fmla="*/ 320 h 693"/>
                  <a:gd name="T88" fmla="*/ 459 w 750"/>
                  <a:gd name="T89" fmla="*/ 482 h 693"/>
                  <a:gd name="T90" fmla="*/ 594 w 750"/>
                  <a:gd name="T91" fmla="*/ 601 h 693"/>
                  <a:gd name="T92" fmla="*/ 659 w 750"/>
                  <a:gd name="T93" fmla="*/ 637 h 693"/>
                  <a:gd name="T94" fmla="*/ 750 w 750"/>
                  <a:gd name="T95" fmla="*/ 668 h 693"/>
                  <a:gd name="T96" fmla="*/ 573 w 750"/>
                  <a:gd name="T97" fmla="*/ 489 h 693"/>
                  <a:gd name="T98" fmla="*/ 518 w 750"/>
                  <a:gd name="T99" fmla="*/ 433 h 693"/>
                  <a:gd name="T100" fmla="*/ 426 w 750"/>
                  <a:gd name="T101" fmla="*/ 332 h 693"/>
                  <a:gd name="T102" fmla="*/ 381 w 750"/>
                  <a:gd name="T103" fmla="*/ 287 h 693"/>
                  <a:gd name="T104" fmla="*/ 360 w 750"/>
                  <a:gd name="T105" fmla="*/ 245 h 693"/>
                  <a:gd name="T106" fmla="*/ 363 w 750"/>
                  <a:gd name="T107" fmla="*/ 263 h 693"/>
                  <a:gd name="T108" fmla="*/ 305 w 750"/>
                  <a:gd name="T109" fmla="*/ 224 h 693"/>
                  <a:gd name="T110" fmla="*/ 242 w 750"/>
                  <a:gd name="T111" fmla="*/ 170 h 693"/>
                  <a:gd name="T112" fmla="*/ 257 w 750"/>
                  <a:gd name="T113" fmla="*/ 175 h 693"/>
                  <a:gd name="T114" fmla="*/ 231 w 750"/>
                  <a:gd name="T115" fmla="*/ 132 h 693"/>
                  <a:gd name="T116" fmla="*/ 176 w 750"/>
                  <a:gd name="T117" fmla="*/ 92 h 693"/>
                  <a:gd name="T118" fmla="*/ 75 w 750"/>
                  <a:gd name="T119" fmla="*/ 13 h 693"/>
                  <a:gd name="T120" fmla="*/ 112 w 750"/>
                  <a:gd name="T121" fmla="*/ 61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0" h="693">
                    <a:moveTo>
                      <a:pt x="662" y="674"/>
                    </a:moveTo>
                    <a:cubicBezTo>
                      <a:pt x="662" y="674"/>
                      <a:pt x="661" y="674"/>
                      <a:pt x="661" y="675"/>
                    </a:cubicBezTo>
                    <a:cubicBezTo>
                      <a:pt x="662" y="675"/>
                      <a:pt x="662" y="676"/>
                      <a:pt x="663" y="676"/>
                    </a:cubicBezTo>
                    <a:cubicBezTo>
                      <a:pt x="663" y="676"/>
                      <a:pt x="664" y="676"/>
                      <a:pt x="664" y="676"/>
                    </a:cubicBezTo>
                    <a:cubicBezTo>
                      <a:pt x="664" y="675"/>
                      <a:pt x="663" y="674"/>
                      <a:pt x="662" y="674"/>
                    </a:cubicBezTo>
                    <a:moveTo>
                      <a:pt x="628" y="640"/>
                    </a:moveTo>
                    <a:cubicBezTo>
                      <a:pt x="637" y="650"/>
                      <a:pt x="646" y="659"/>
                      <a:pt x="655" y="669"/>
                    </a:cubicBezTo>
                    <a:cubicBezTo>
                      <a:pt x="656" y="669"/>
                      <a:pt x="657" y="669"/>
                      <a:pt x="657" y="669"/>
                    </a:cubicBezTo>
                    <a:cubicBezTo>
                      <a:pt x="658" y="669"/>
                      <a:pt x="658" y="669"/>
                      <a:pt x="659" y="669"/>
                    </a:cubicBezTo>
                    <a:cubicBezTo>
                      <a:pt x="650" y="659"/>
                      <a:pt x="639" y="651"/>
                      <a:pt x="628" y="640"/>
                    </a:cubicBezTo>
                    <a:moveTo>
                      <a:pt x="566" y="578"/>
                    </a:moveTo>
                    <a:cubicBezTo>
                      <a:pt x="571" y="583"/>
                      <a:pt x="577" y="589"/>
                      <a:pt x="582" y="594"/>
                    </a:cubicBezTo>
                    <a:cubicBezTo>
                      <a:pt x="579" y="590"/>
                      <a:pt x="575" y="585"/>
                      <a:pt x="570" y="581"/>
                    </a:cubicBezTo>
                    <a:cubicBezTo>
                      <a:pt x="568" y="580"/>
                      <a:pt x="567" y="579"/>
                      <a:pt x="566" y="578"/>
                    </a:cubicBezTo>
                    <a:moveTo>
                      <a:pt x="343" y="245"/>
                    </a:moveTo>
                    <a:cubicBezTo>
                      <a:pt x="343" y="246"/>
                      <a:pt x="343" y="246"/>
                      <a:pt x="343" y="247"/>
                    </a:cubicBezTo>
                    <a:cubicBezTo>
                      <a:pt x="345" y="248"/>
                      <a:pt x="346" y="248"/>
                      <a:pt x="348" y="249"/>
                    </a:cubicBezTo>
                    <a:cubicBezTo>
                      <a:pt x="346" y="248"/>
                      <a:pt x="344" y="246"/>
                      <a:pt x="343" y="245"/>
                    </a:cubicBezTo>
                    <a:moveTo>
                      <a:pt x="257" y="226"/>
                    </a:moveTo>
                    <a:cubicBezTo>
                      <a:pt x="257" y="226"/>
                      <a:pt x="257" y="226"/>
                      <a:pt x="257" y="226"/>
                    </a:cubicBezTo>
                    <a:cubicBezTo>
                      <a:pt x="257" y="226"/>
                      <a:pt x="257" y="226"/>
                      <a:pt x="257" y="226"/>
                    </a:cubicBezTo>
                    <a:moveTo>
                      <a:pt x="717" y="677"/>
                    </a:moveTo>
                    <a:cubicBezTo>
                      <a:pt x="716" y="677"/>
                      <a:pt x="715" y="676"/>
                      <a:pt x="715" y="676"/>
                    </a:cubicBezTo>
                    <a:cubicBezTo>
                      <a:pt x="714" y="675"/>
                      <a:pt x="714" y="674"/>
                      <a:pt x="715" y="674"/>
                    </a:cubicBezTo>
                    <a:cubicBezTo>
                      <a:pt x="715" y="674"/>
                      <a:pt x="717" y="675"/>
                      <a:pt x="718" y="677"/>
                    </a:cubicBezTo>
                    <a:cubicBezTo>
                      <a:pt x="718" y="677"/>
                      <a:pt x="718" y="677"/>
                      <a:pt x="717" y="677"/>
                    </a:cubicBezTo>
                    <a:moveTo>
                      <a:pt x="679" y="640"/>
                    </a:moveTo>
                    <a:cubicBezTo>
                      <a:pt x="677" y="640"/>
                      <a:pt x="677" y="639"/>
                      <a:pt x="677" y="638"/>
                    </a:cubicBezTo>
                    <a:cubicBezTo>
                      <a:pt x="677" y="638"/>
                      <a:pt x="677" y="637"/>
                      <a:pt x="678" y="637"/>
                    </a:cubicBezTo>
                    <a:cubicBezTo>
                      <a:pt x="678" y="637"/>
                      <a:pt x="679" y="638"/>
                      <a:pt x="680" y="640"/>
                    </a:cubicBezTo>
                    <a:cubicBezTo>
                      <a:pt x="679" y="640"/>
                      <a:pt x="679" y="640"/>
                      <a:pt x="679" y="640"/>
                    </a:cubicBezTo>
                    <a:moveTo>
                      <a:pt x="653" y="638"/>
                    </a:moveTo>
                    <a:cubicBezTo>
                      <a:pt x="649" y="638"/>
                      <a:pt x="645" y="631"/>
                      <a:pt x="641" y="629"/>
                    </a:cubicBezTo>
                    <a:cubicBezTo>
                      <a:pt x="641" y="629"/>
                      <a:pt x="642" y="629"/>
                      <a:pt x="643" y="629"/>
                    </a:cubicBezTo>
                    <a:cubicBezTo>
                      <a:pt x="648" y="629"/>
                      <a:pt x="654" y="633"/>
                      <a:pt x="655" y="638"/>
                    </a:cubicBezTo>
                    <a:cubicBezTo>
                      <a:pt x="654" y="638"/>
                      <a:pt x="653" y="638"/>
                      <a:pt x="653" y="638"/>
                    </a:cubicBezTo>
                    <a:moveTo>
                      <a:pt x="664" y="626"/>
                    </a:moveTo>
                    <a:cubicBezTo>
                      <a:pt x="662" y="626"/>
                      <a:pt x="660" y="622"/>
                      <a:pt x="659" y="622"/>
                    </a:cubicBezTo>
                    <a:cubicBezTo>
                      <a:pt x="659" y="621"/>
                      <a:pt x="660" y="621"/>
                      <a:pt x="660" y="621"/>
                    </a:cubicBezTo>
                    <a:cubicBezTo>
                      <a:pt x="661" y="621"/>
                      <a:pt x="663" y="625"/>
                      <a:pt x="665" y="625"/>
                    </a:cubicBezTo>
                    <a:cubicBezTo>
                      <a:pt x="664" y="626"/>
                      <a:pt x="664" y="626"/>
                      <a:pt x="664" y="626"/>
                    </a:cubicBezTo>
                    <a:moveTo>
                      <a:pt x="662" y="619"/>
                    </a:moveTo>
                    <a:cubicBezTo>
                      <a:pt x="661" y="618"/>
                      <a:pt x="660" y="618"/>
                      <a:pt x="660" y="617"/>
                    </a:cubicBezTo>
                    <a:cubicBezTo>
                      <a:pt x="661" y="616"/>
                      <a:pt x="661" y="615"/>
                      <a:pt x="661" y="614"/>
                    </a:cubicBezTo>
                    <a:cubicBezTo>
                      <a:pt x="661" y="614"/>
                      <a:pt x="661" y="614"/>
                      <a:pt x="662" y="614"/>
                    </a:cubicBezTo>
                    <a:cubicBezTo>
                      <a:pt x="663" y="614"/>
                      <a:pt x="664" y="617"/>
                      <a:pt x="664" y="618"/>
                    </a:cubicBezTo>
                    <a:cubicBezTo>
                      <a:pt x="664" y="619"/>
                      <a:pt x="663" y="618"/>
                      <a:pt x="662" y="619"/>
                    </a:cubicBezTo>
                    <a:moveTo>
                      <a:pt x="652" y="619"/>
                    </a:moveTo>
                    <a:cubicBezTo>
                      <a:pt x="650" y="619"/>
                      <a:pt x="648" y="616"/>
                      <a:pt x="646" y="615"/>
                    </a:cubicBezTo>
                    <a:cubicBezTo>
                      <a:pt x="647" y="613"/>
                      <a:pt x="648" y="613"/>
                      <a:pt x="650" y="613"/>
                    </a:cubicBezTo>
                    <a:cubicBezTo>
                      <a:pt x="651" y="613"/>
                      <a:pt x="652" y="613"/>
                      <a:pt x="653" y="614"/>
                    </a:cubicBezTo>
                    <a:cubicBezTo>
                      <a:pt x="653" y="615"/>
                      <a:pt x="653" y="615"/>
                      <a:pt x="652" y="615"/>
                    </a:cubicBezTo>
                    <a:cubicBezTo>
                      <a:pt x="652" y="615"/>
                      <a:pt x="652" y="615"/>
                      <a:pt x="651" y="614"/>
                    </a:cubicBezTo>
                    <a:cubicBezTo>
                      <a:pt x="651" y="616"/>
                      <a:pt x="652" y="617"/>
                      <a:pt x="653" y="618"/>
                    </a:cubicBezTo>
                    <a:cubicBezTo>
                      <a:pt x="653" y="619"/>
                      <a:pt x="652" y="619"/>
                      <a:pt x="652" y="619"/>
                    </a:cubicBezTo>
                    <a:moveTo>
                      <a:pt x="605" y="611"/>
                    </a:moveTo>
                    <a:cubicBezTo>
                      <a:pt x="604" y="611"/>
                      <a:pt x="603" y="610"/>
                      <a:pt x="602" y="609"/>
                    </a:cubicBezTo>
                    <a:cubicBezTo>
                      <a:pt x="603" y="608"/>
                      <a:pt x="604" y="609"/>
                      <a:pt x="605" y="608"/>
                    </a:cubicBezTo>
                    <a:cubicBezTo>
                      <a:pt x="606" y="608"/>
                      <a:pt x="606" y="609"/>
                      <a:pt x="607" y="610"/>
                    </a:cubicBezTo>
                    <a:cubicBezTo>
                      <a:pt x="606" y="610"/>
                      <a:pt x="606" y="611"/>
                      <a:pt x="605" y="611"/>
                    </a:cubicBezTo>
                    <a:moveTo>
                      <a:pt x="649" y="603"/>
                    </a:moveTo>
                    <a:cubicBezTo>
                      <a:pt x="645" y="603"/>
                      <a:pt x="641" y="601"/>
                      <a:pt x="636" y="596"/>
                    </a:cubicBezTo>
                    <a:cubicBezTo>
                      <a:pt x="639" y="595"/>
                      <a:pt x="643" y="596"/>
                      <a:pt x="638" y="593"/>
                    </a:cubicBezTo>
                    <a:cubicBezTo>
                      <a:pt x="639" y="592"/>
                      <a:pt x="639" y="592"/>
                      <a:pt x="640" y="592"/>
                    </a:cubicBezTo>
                    <a:cubicBezTo>
                      <a:pt x="644" y="592"/>
                      <a:pt x="644" y="602"/>
                      <a:pt x="649" y="603"/>
                    </a:cubicBezTo>
                    <a:cubicBezTo>
                      <a:pt x="649" y="603"/>
                      <a:pt x="649" y="603"/>
                      <a:pt x="649" y="603"/>
                    </a:cubicBezTo>
                    <a:moveTo>
                      <a:pt x="622" y="541"/>
                    </a:moveTo>
                    <a:cubicBezTo>
                      <a:pt x="620" y="540"/>
                      <a:pt x="614" y="538"/>
                      <a:pt x="614" y="535"/>
                    </a:cubicBezTo>
                    <a:cubicBezTo>
                      <a:pt x="614" y="535"/>
                      <a:pt x="615" y="534"/>
                      <a:pt x="615" y="534"/>
                    </a:cubicBezTo>
                    <a:cubicBezTo>
                      <a:pt x="617" y="534"/>
                      <a:pt x="620" y="540"/>
                      <a:pt x="622" y="541"/>
                    </a:cubicBezTo>
                    <a:moveTo>
                      <a:pt x="529" y="522"/>
                    </a:moveTo>
                    <a:cubicBezTo>
                      <a:pt x="527" y="522"/>
                      <a:pt x="527" y="521"/>
                      <a:pt x="526" y="519"/>
                    </a:cubicBezTo>
                    <a:cubicBezTo>
                      <a:pt x="528" y="519"/>
                      <a:pt x="528" y="522"/>
                      <a:pt x="529" y="522"/>
                    </a:cubicBezTo>
                    <a:cubicBezTo>
                      <a:pt x="529" y="522"/>
                      <a:pt x="530" y="522"/>
                      <a:pt x="531" y="521"/>
                    </a:cubicBezTo>
                    <a:cubicBezTo>
                      <a:pt x="531" y="521"/>
                      <a:pt x="531" y="521"/>
                      <a:pt x="531" y="521"/>
                    </a:cubicBezTo>
                    <a:cubicBezTo>
                      <a:pt x="530" y="522"/>
                      <a:pt x="529" y="522"/>
                      <a:pt x="529" y="522"/>
                    </a:cubicBezTo>
                    <a:moveTo>
                      <a:pt x="598" y="521"/>
                    </a:moveTo>
                    <a:cubicBezTo>
                      <a:pt x="597" y="520"/>
                      <a:pt x="597" y="520"/>
                      <a:pt x="596" y="519"/>
                    </a:cubicBezTo>
                    <a:cubicBezTo>
                      <a:pt x="597" y="519"/>
                      <a:pt x="597" y="518"/>
                      <a:pt x="598" y="517"/>
                    </a:cubicBezTo>
                    <a:cubicBezTo>
                      <a:pt x="599" y="518"/>
                      <a:pt x="599" y="519"/>
                      <a:pt x="600" y="519"/>
                    </a:cubicBezTo>
                    <a:cubicBezTo>
                      <a:pt x="599" y="520"/>
                      <a:pt x="599" y="520"/>
                      <a:pt x="598" y="521"/>
                    </a:cubicBezTo>
                    <a:moveTo>
                      <a:pt x="593" y="513"/>
                    </a:moveTo>
                    <a:cubicBezTo>
                      <a:pt x="591" y="513"/>
                      <a:pt x="590" y="512"/>
                      <a:pt x="590" y="511"/>
                    </a:cubicBezTo>
                    <a:cubicBezTo>
                      <a:pt x="590" y="511"/>
                      <a:pt x="590" y="510"/>
                      <a:pt x="590" y="510"/>
                    </a:cubicBezTo>
                    <a:cubicBezTo>
                      <a:pt x="591" y="510"/>
                      <a:pt x="592" y="511"/>
                      <a:pt x="593" y="513"/>
                    </a:cubicBezTo>
                    <a:cubicBezTo>
                      <a:pt x="593" y="513"/>
                      <a:pt x="593" y="513"/>
                      <a:pt x="593" y="513"/>
                    </a:cubicBezTo>
                    <a:moveTo>
                      <a:pt x="574" y="495"/>
                    </a:moveTo>
                    <a:cubicBezTo>
                      <a:pt x="572" y="495"/>
                      <a:pt x="570" y="491"/>
                      <a:pt x="568" y="490"/>
                    </a:cubicBezTo>
                    <a:cubicBezTo>
                      <a:pt x="568" y="490"/>
                      <a:pt x="569" y="490"/>
                      <a:pt x="569" y="490"/>
                    </a:cubicBezTo>
                    <a:cubicBezTo>
                      <a:pt x="571" y="490"/>
                      <a:pt x="573" y="494"/>
                      <a:pt x="575" y="495"/>
                    </a:cubicBezTo>
                    <a:cubicBezTo>
                      <a:pt x="574" y="495"/>
                      <a:pt x="574" y="495"/>
                      <a:pt x="574" y="495"/>
                    </a:cubicBezTo>
                    <a:moveTo>
                      <a:pt x="564" y="487"/>
                    </a:moveTo>
                    <a:cubicBezTo>
                      <a:pt x="563" y="487"/>
                      <a:pt x="561" y="485"/>
                      <a:pt x="559" y="483"/>
                    </a:cubicBezTo>
                    <a:cubicBezTo>
                      <a:pt x="559" y="482"/>
                      <a:pt x="560" y="481"/>
                      <a:pt x="560" y="481"/>
                    </a:cubicBezTo>
                    <a:cubicBezTo>
                      <a:pt x="562" y="481"/>
                      <a:pt x="564" y="485"/>
                      <a:pt x="566" y="486"/>
                    </a:cubicBezTo>
                    <a:cubicBezTo>
                      <a:pt x="566" y="487"/>
                      <a:pt x="565" y="487"/>
                      <a:pt x="564" y="487"/>
                    </a:cubicBezTo>
                    <a:moveTo>
                      <a:pt x="540" y="478"/>
                    </a:moveTo>
                    <a:cubicBezTo>
                      <a:pt x="539" y="477"/>
                      <a:pt x="539" y="476"/>
                      <a:pt x="538" y="476"/>
                    </a:cubicBezTo>
                    <a:cubicBezTo>
                      <a:pt x="539" y="475"/>
                      <a:pt x="539" y="475"/>
                      <a:pt x="540" y="474"/>
                    </a:cubicBezTo>
                    <a:cubicBezTo>
                      <a:pt x="541" y="475"/>
                      <a:pt x="541" y="475"/>
                      <a:pt x="542" y="476"/>
                    </a:cubicBezTo>
                    <a:cubicBezTo>
                      <a:pt x="541" y="476"/>
                      <a:pt x="541" y="477"/>
                      <a:pt x="540" y="478"/>
                    </a:cubicBezTo>
                    <a:moveTo>
                      <a:pt x="490" y="486"/>
                    </a:moveTo>
                    <a:cubicBezTo>
                      <a:pt x="484" y="486"/>
                      <a:pt x="477" y="478"/>
                      <a:pt x="471" y="472"/>
                    </a:cubicBezTo>
                    <a:cubicBezTo>
                      <a:pt x="471" y="472"/>
                      <a:pt x="472" y="472"/>
                      <a:pt x="472" y="472"/>
                    </a:cubicBezTo>
                    <a:cubicBezTo>
                      <a:pt x="477" y="472"/>
                      <a:pt x="481" y="476"/>
                      <a:pt x="486" y="480"/>
                    </a:cubicBezTo>
                    <a:cubicBezTo>
                      <a:pt x="486" y="481"/>
                      <a:pt x="486" y="483"/>
                      <a:pt x="489" y="484"/>
                    </a:cubicBezTo>
                    <a:cubicBezTo>
                      <a:pt x="490" y="484"/>
                      <a:pt x="490" y="484"/>
                      <a:pt x="490" y="484"/>
                    </a:cubicBezTo>
                    <a:cubicBezTo>
                      <a:pt x="491" y="484"/>
                      <a:pt x="491" y="485"/>
                      <a:pt x="492" y="486"/>
                    </a:cubicBezTo>
                    <a:cubicBezTo>
                      <a:pt x="491" y="486"/>
                      <a:pt x="491" y="486"/>
                      <a:pt x="490" y="486"/>
                    </a:cubicBezTo>
                    <a:moveTo>
                      <a:pt x="537" y="475"/>
                    </a:moveTo>
                    <a:cubicBezTo>
                      <a:pt x="537" y="474"/>
                      <a:pt x="536" y="474"/>
                      <a:pt x="535" y="473"/>
                    </a:cubicBezTo>
                    <a:cubicBezTo>
                      <a:pt x="536" y="472"/>
                      <a:pt x="537" y="472"/>
                      <a:pt x="537" y="471"/>
                    </a:cubicBezTo>
                    <a:cubicBezTo>
                      <a:pt x="538" y="472"/>
                      <a:pt x="538" y="472"/>
                      <a:pt x="539" y="473"/>
                    </a:cubicBezTo>
                    <a:cubicBezTo>
                      <a:pt x="538" y="474"/>
                      <a:pt x="538" y="474"/>
                      <a:pt x="537" y="475"/>
                    </a:cubicBezTo>
                    <a:moveTo>
                      <a:pt x="457" y="468"/>
                    </a:moveTo>
                    <a:cubicBezTo>
                      <a:pt x="452" y="465"/>
                      <a:pt x="447" y="462"/>
                      <a:pt x="441" y="460"/>
                    </a:cubicBezTo>
                    <a:cubicBezTo>
                      <a:pt x="439" y="457"/>
                      <a:pt x="438" y="453"/>
                      <a:pt x="438" y="450"/>
                    </a:cubicBezTo>
                    <a:cubicBezTo>
                      <a:pt x="442" y="455"/>
                      <a:pt x="450" y="456"/>
                      <a:pt x="453" y="461"/>
                    </a:cubicBezTo>
                    <a:cubicBezTo>
                      <a:pt x="454" y="462"/>
                      <a:pt x="453" y="464"/>
                      <a:pt x="455" y="466"/>
                    </a:cubicBezTo>
                    <a:cubicBezTo>
                      <a:pt x="456" y="467"/>
                      <a:pt x="456" y="468"/>
                      <a:pt x="457" y="468"/>
                    </a:cubicBezTo>
                    <a:moveTo>
                      <a:pt x="442" y="452"/>
                    </a:moveTo>
                    <a:cubicBezTo>
                      <a:pt x="441" y="451"/>
                      <a:pt x="440" y="450"/>
                      <a:pt x="439" y="449"/>
                    </a:cubicBezTo>
                    <a:cubicBezTo>
                      <a:pt x="439" y="448"/>
                      <a:pt x="440" y="448"/>
                      <a:pt x="441" y="447"/>
                    </a:cubicBezTo>
                    <a:cubicBezTo>
                      <a:pt x="443" y="448"/>
                      <a:pt x="443" y="450"/>
                      <a:pt x="442" y="452"/>
                    </a:cubicBezTo>
                    <a:moveTo>
                      <a:pt x="430" y="444"/>
                    </a:moveTo>
                    <a:cubicBezTo>
                      <a:pt x="429" y="444"/>
                      <a:pt x="429" y="444"/>
                      <a:pt x="428" y="444"/>
                    </a:cubicBezTo>
                    <a:cubicBezTo>
                      <a:pt x="428" y="443"/>
                      <a:pt x="428" y="442"/>
                      <a:pt x="428" y="442"/>
                    </a:cubicBezTo>
                    <a:cubicBezTo>
                      <a:pt x="429" y="443"/>
                      <a:pt x="430" y="444"/>
                      <a:pt x="430" y="444"/>
                    </a:cubicBezTo>
                    <a:cubicBezTo>
                      <a:pt x="430" y="444"/>
                      <a:pt x="430" y="444"/>
                      <a:pt x="430" y="444"/>
                    </a:cubicBezTo>
                    <a:moveTo>
                      <a:pt x="456" y="459"/>
                    </a:moveTo>
                    <a:cubicBezTo>
                      <a:pt x="452" y="459"/>
                      <a:pt x="448" y="455"/>
                      <a:pt x="444" y="452"/>
                    </a:cubicBezTo>
                    <a:cubicBezTo>
                      <a:pt x="449" y="452"/>
                      <a:pt x="442" y="444"/>
                      <a:pt x="439" y="443"/>
                    </a:cubicBezTo>
                    <a:cubicBezTo>
                      <a:pt x="440" y="441"/>
                      <a:pt x="444" y="443"/>
                      <a:pt x="441" y="440"/>
                    </a:cubicBezTo>
                    <a:cubicBezTo>
                      <a:pt x="441" y="440"/>
                      <a:pt x="441" y="439"/>
                      <a:pt x="441" y="439"/>
                    </a:cubicBezTo>
                    <a:cubicBezTo>
                      <a:pt x="444" y="439"/>
                      <a:pt x="449" y="444"/>
                      <a:pt x="453" y="447"/>
                    </a:cubicBezTo>
                    <a:cubicBezTo>
                      <a:pt x="453" y="447"/>
                      <a:pt x="453" y="447"/>
                      <a:pt x="453" y="447"/>
                    </a:cubicBezTo>
                    <a:cubicBezTo>
                      <a:pt x="454" y="448"/>
                      <a:pt x="455" y="449"/>
                      <a:pt x="456" y="450"/>
                    </a:cubicBezTo>
                    <a:cubicBezTo>
                      <a:pt x="458" y="452"/>
                      <a:pt x="458" y="453"/>
                      <a:pt x="458" y="453"/>
                    </a:cubicBezTo>
                    <a:cubicBezTo>
                      <a:pt x="457" y="453"/>
                      <a:pt x="455" y="452"/>
                      <a:pt x="451" y="450"/>
                    </a:cubicBezTo>
                    <a:cubicBezTo>
                      <a:pt x="450" y="453"/>
                      <a:pt x="456" y="456"/>
                      <a:pt x="458" y="459"/>
                    </a:cubicBezTo>
                    <a:cubicBezTo>
                      <a:pt x="458" y="459"/>
                      <a:pt x="457" y="459"/>
                      <a:pt x="456" y="459"/>
                    </a:cubicBezTo>
                    <a:moveTo>
                      <a:pt x="424" y="442"/>
                    </a:moveTo>
                    <a:cubicBezTo>
                      <a:pt x="423" y="441"/>
                      <a:pt x="422" y="439"/>
                      <a:pt x="422" y="438"/>
                    </a:cubicBezTo>
                    <a:cubicBezTo>
                      <a:pt x="422" y="438"/>
                      <a:pt x="423" y="438"/>
                      <a:pt x="423" y="438"/>
                    </a:cubicBezTo>
                    <a:cubicBezTo>
                      <a:pt x="423" y="438"/>
                      <a:pt x="423" y="438"/>
                      <a:pt x="424" y="438"/>
                    </a:cubicBezTo>
                    <a:cubicBezTo>
                      <a:pt x="423" y="439"/>
                      <a:pt x="424" y="440"/>
                      <a:pt x="424" y="442"/>
                    </a:cubicBezTo>
                    <a:moveTo>
                      <a:pt x="461" y="437"/>
                    </a:moveTo>
                    <a:cubicBezTo>
                      <a:pt x="459" y="435"/>
                      <a:pt x="458" y="434"/>
                      <a:pt x="457" y="432"/>
                    </a:cubicBezTo>
                    <a:cubicBezTo>
                      <a:pt x="458" y="432"/>
                      <a:pt x="458" y="432"/>
                      <a:pt x="458" y="432"/>
                    </a:cubicBezTo>
                    <a:cubicBezTo>
                      <a:pt x="459" y="433"/>
                      <a:pt x="460" y="435"/>
                      <a:pt x="461" y="437"/>
                    </a:cubicBezTo>
                    <a:moveTo>
                      <a:pt x="467" y="431"/>
                    </a:moveTo>
                    <a:cubicBezTo>
                      <a:pt x="466" y="431"/>
                      <a:pt x="465" y="431"/>
                      <a:pt x="464" y="430"/>
                    </a:cubicBezTo>
                    <a:cubicBezTo>
                      <a:pt x="465" y="430"/>
                      <a:pt x="465" y="430"/>
                      <a:pt x="466" y="430"/>
                    </a:cubicBezTo>
                    <a:cubicBezTo>
                      <a:pt x="466" y="431"/>
                      <a:pt x="466" y="431"/>
                      <a:pt x="467" y="431"/>
                    </a:cubicBezTo>
                    <a:moveTo>
                      <a:pt x="504" y="431"/>
                    </a:moveTo>
                    <a:cubicBezTo>
                      <a:pt x="503" y="430"/>
                      <a:pt x="502" y="428"/>
                      <a:pt x="500" y="427"/>
                    </a:cubicBezTo>
                    <a:cubicBezTo>
                      <a:pt x="502" y="428"/>
                      <a:pt x="503" y="429"/>
                      <a:pt x="504" y="431"/>
                    </a:cubicBezTo>
                    <a:moveTo>
                      <a:pt x="392" y="431"/>
                    </a:moveTo>
                    <a:cubicBezTo>
                      <a:pt x="388" y="431"/>
                      <a:pt x="386" y="425"/>
                      <a:pt x="385" y="424"/>
                    </a:cubicBezTo>
                    <a:cubicBezTo>
                      <a:pt x="386" y="423"/>
                      <a:pt x="386" y="423"/>
                      <a:pt x="387" y="423"/>
                    </a:cubicBezTo>
                    <a:cubicBezTo>
                      <a:pt x="390" y="423"/>
                      <a:pt x="390" y="428"/>
                      <a:pt x="393" y="430"/>
                    </a:cubicBezTo>
                    <a:cubicBezTo>
                      <a:pt x="393" y="430"/>
                      <a:pt x="392" y="431"/>
                      <a:pt x="392" y="431"/>
                    </a:cubicBezTo>
                    <a:moveTo>
                      <a:pt x="447" y="426"/>
                    </a:moveTo>
                    <a:cubicBezTo>
                      <a:pt x="445" y="424"/>
                      <a:pt x="442" y="422"/>
                      <a:pt x="440" y="421"/>
                    </a:cubicBezTo>
                    <a:cubicBezTo>
                      <a:pt x="439" y="419"/>
                      <a:pt x="436" y="418"/>
                      <a:pt x="439" y="416"/>
                    </a:cubicBezTo>
                    <a:cubicBezTo>
                      <a:pt x="442" y="420"/>
                      <a:pt x="444" y="423"/>
                      <a:pt x="447" y="426"/>
                    </a:cubicBezTo>
                    <a:moveTo>
                      <a:pt x="415" y="413"/>
                    </a:moveTo>
                    <a:cubicBezTo>
                      <a:pt x="415" y="412"/>
                      <a:pt x="416" y="412"/>
                      <a:pt x="417" y="412"/>
                    </a:cubicBezTo>
                    <a:cubicBezTo>
                      <a:pt x="420" y="412"/>
                      <a:pt x="423" y="413"/>
                      <a:pt x="424" y="414"/>
                    </a:cubicBezTo>
                    <a:cubicBezTo>
                      <a:pt x="427" y="416"/>
                      <a:pt x="428" y="424"/>
                      <a:pt x="432" y="426"/>
                    </a:cubicBezTo>
                    <a:cubicBezTo>
                      <a:pt x="427" y="425"/>
                      <a:pt x="422" y="420"/>
                      <a:pt x="419" y="419"/>
                    </a:cubicBezTo>
                    <a:cubicBezTo>
                      <a:pt x="418" y="421"/>
                      <a:pt x="420" y="424"/>
                      <a:pt x="423" y="426"/>
                    </a:cubicBezTo>
                    <a:cubicBezTo>
                      <a:pt x="421" y="428"/>
                      <a:pt x="420" y="428"/>
                      <a:pt x="419" y="428"/>
                    </a:cubicBezTo>
                    <a:cubicBezTo>
                      <a:pt x="417" y="428"/>
                      <a:pt x="415" y="427"/>
                      <a:pt x="414" y="427"/>
                    </a:cubicBezTo>
                    <a:cubicBezTo>
                      <a:pt x="412" y="426"/>
                      <a:pt x="411" y="425"/>
                      <a:pt x="410" y="425"/>
                    </a:cubicBezTo>
                    <a:cubicBezTo>
                      <a:pt x="410" y="425"/>
                      <a:pt x="409" y="425"/>
                      <a:pt x="409" y="425"/>
                    </a:cubicBezTo>
                    <a:cubicBezTo>
                      <a:pt x="409" y="423"/>
                      <a:pt x="408" y="422"/>
                      <a:pt x="405" y="420"/>
                    </a:cubicBezTo>
                    <a:cubicBezTo>
                      <a:pt x="406" y="420"/>
                      <a:pt x="406" y="420"/>
                      <a:pt x="406" y="420"/>
                    </a:cubicBezTo>
                    <a:cubicBezTo>
                      <a:pt x="408" y="420"/>
                      <a:pt x="409" y="420"/>
                      <a:pt x="411" y="422"/>
                    </a:cubicBezTo>
                    <a:cubicBezTo>
                      <a:pt x="413" y="417"/>
                      <a:pt x="407" y="419"/>
                      <a:pt x="408" y="415"/>
                    </a:cubicBezTo>
                    <a:cubicBezTo>
                      <a:pt x="408" y="415"/>
                      <a:pt x="408" y="415"/>
                      <a:pt x="409" y="415"/>
                    </a:cubicBezTo>
                    <a:cubicBezTo>
                      <a:pt x="411" y="415"/>
                      <a:pt x="412" y="417"/>
                      <a:pt x="414" y="418"/>
                    </a:cubicBezTo>
                    <a:cubicBezTo>
                      <a:pt x="412" y="415"/>
                      <a:pt x="418" y="413"/>
                      <a:pt x="416" y="413"/>
                    </a:cubicBezTo>
                    <a:cubicBezTo>
                      <a:pt x="415" y="413"/>
                      <a:pt x="415" y="413"/>
                      <a:pt x="415" y="413"/>
                    </a:cubicBezTo>
                    <a:moveTo>
                      <a:pt x="411" y="414"/>
                    </a:moveTo>
                    <a:cubicBezTo>
                      <a:pt x="410" y="414"/>
                      <a:pt x="410" y="413"/>
                      <a:pt x="410" y="411"/>
                    </a:cubicBezTo>
                    <a:cubicBezTo>
                      <a:pt x="410" y="411"/>
                      <a:pt x="410" y="411"/>
                      <a:pt x="410" y="411"/>
                    </a:cubicBezTo>
                    <a:cubicBezTo>
                      <a:pt x="412" y="411"/>
                      <a:pt x="413" y="412"/>
                      <a:pt x="412" y="413"/>
                    </a:cubicBezTo>
                    <a:cubicBezTo>
                      <a:pt x="412" y="413"/>
                      <a:pt x="412" y="414"/>
                      <a:pt x="411" y="414"/>
                    </a:cubicBezTo>
                    <a:moveTo>
                      <a:pt x="380" y="417"/>
                    </a:moveTo>
                    <a:cubicBezTo>
                      <a:pt x="376" y="417"/>
                      <a:pt x="373" y="415"/>
                      <a:pt x="372" y="411"/>
                    </a:cubicBezTo>
                    <a:cubicBezTo>
                      <a:pt x="376" y="411"/>
                      <a:pt x="376" y="412"/>
                      <a:pt x="379" y="409"/>
                    </a:cubicBezTo>
                    <a:cubicBezTo>
                      <a:pt x="380" y="410"/>
                      <a:pt x="380" y="410"/>
                      <a:pt x="381" y="411"/>
                    </a:cubicBezTo>
                    <a:cubicBezTo>
                      <a:pt x="380" y="412"/>
                      <a:pt x="380" y="412"/>
                      <a:pt x="381" y="413"/>
                    </a:cubicBezTo>
                    <a:cubicBezTo>
                      <a:pt x="380" y="413"/>
                      <a:pt x="379" y="413"/>
                      <a:pt x="379" y="413"/>
                    </a:cubicBezTo>
                    <a:cubicBezTo>
                      <a:pt x="377" y="413"/>
                      <a:pt x="379" y="415"/>
                      <a:pt x="380" y="417"/>
                    </a:cubicBezTo>
                    <a:moveTo>
                      <a:pt x="475" y="411"/>
                    </a:moveTo>
                    <a:cubicBezTo>
                      <a:pt x="473" y="411"/>
                      <a:pt x="469" y="408"/>
                      <a:pt x="468" y="404"/>
                    </a:cubicBezTo>
                    <a:cubicBezTo>
                      <a:pt x="469" y="404"/>
                      <a:pt x="474" y="407"/>
                      <a:pt x="475" y="411"/>
                    </a:cubicBezTo>
                    <a:moveTo>
                      <a:pt x="436" y="417"/>
                    </a:moveTo>
                    <a:cubicBezTo>
                      <a:pt x="435" y="417"/>
                      <a:pt x="429" y="412"/>
                      <a:pt x="424" y="408"/>
                    </a:cubicBezTo>
                    <a:cubicBezTo>
                      <a:pt x="419" y="403"/>
                      <a:pt x="414" y="399"/>
                      <a:pt x="414" y="399"/>
                    </a:cubicBezTo>
                    <a:cubicBezTo>
                      <a:pt x="415" y="399"/>
                      <a:pt x="419" y="402"/>
                      <a:pt x="433" y="414"/>
                    </a:cubicBezTo>
                    <a:cubicBezTo>
                      <a:pt x="430" y="412"/>
                      <a:pt x="423" y="405"/>
                      <a:pt x="423" y="403"/>
                    </a:cubicBezTo>
                    <a:cubicBezTo>
                      <a:pt x="423" y="403"/>
                      <a:pt x="423" y="403"/>
                      <a:pt x="423" y="403"/>
                    </a:cubicBezTo>
                    <a:cubicBezTo>
                      <a:pt x="423" y="403"/>
                      <a:pt x="423" y="403"/>
                      <a:pt x="423" y="403"/>
                    </a:cubicBezTo>
                    <a:cubicBezTo>
                      <a:pt x="423" y="403"/>
                      <a:pt x="434" y="411"/>
                      <a:pt x="436" y="416"/>
                    </a:cubicBezTo>
                    <a:cubicBezTo>
                      <a:pt x="437" y="416"/>
                      <a:pt x="437" y="417"/>
                      <a:pt x="436" y="417"/>
                    </a:cubicBezTo>
                    <a:moveTo>
                      <a:pt x="398" y="392"/>
                    </a:moveTo>
                    <a:cubicBezTo>
                      <a:pt x="397" y="392"/>
                      <a:pt x="396" y="391"/>
                      <a:pt x="395" y="390"/>
                    </a:cubicBezTo>
                    <a:cubicBezTo>
                      <a:pt x="396" y="390"/>
                      <a:pt x="396" y="389"/>
                      <a:pt x="397" y="389"/>
                    </a:cubicBezTo>
                    <a:cubicBezTo>
                      <a:pt x="398" y="389"/>
                      <a:pt x="399" y="390"/>
                      <a:pt x="400" y="391"/>
                    </a:cubicBezTo>
                    <a:cubicBezTo>
                      <a:pt x="399" y="392"/>
                      <a:pt x="399" y="392"/>
                      <a:pt x="398" y="392"/>
                    </a:cubicBezTo>
                    <a:moveTo>
                      <a:pt x="354" y="390"/>
                    </a:moveTo>
                    <a:cubicBezTo>
                      <a:pt x="352" y="390"/>
                      <a:pt x="349" y="389"/>
                      <a:pt x="348" y="388"/>
                    </a:cubicBezTo>
                    <a:cubicBezTo>
                      <a:pt x="349" y="387"/>
                      <a:pt x="350" y="387"/>
                      <a:pt x="349" y="386"/>
                    </a:cubicBezTo>
                    <a:cubicBezTo>
                      <a:pt x="350" y="385"/>
                      <a:pt x="350" y="385"/>
                      <a:pt x="351" y="385"/>
                    </a:cubicBezTo>
                    <a:cubicBezTo>
                      <a:pt x="352" y="385"/>
                      <a:pt x="353" y="386"/>
                      <a:pt x="353" y="387"/>
                    </a:cubicBezTo>
                    <a:cubicBezTo>
                      <a:pt x="354" y="388"/>
                      <a:pt x="355" y="389"/>
                      <a:pt x="355" y="389"/>
                    </a:cubicBezTo>
                    <a:cubicBezTo>
                      <a:pt x="355" y="389"/>
                      <a:pt x="355" y="388"/>
                      <a:pt x="356" y="388"/>
                    </a:cubicBezTo>
                    <a:cubicBezTo>
                      <a:pt x="356" y="389"/>
                      <a:pt x="355" y="390"/>
                      <a:pt x="354" y="390"/>
                    </a:cubicBezTo>
                    <a:moveTo>
                      <a:pt x="357" y="388"/>
                    </a:moveTo>
                    <a:cubicBezTo>
                      <a:pt x="356" y="388"/>
                      <a:pt x="354" y="384"/>
                      <a:pt x="353" y="384"/>
                    </a:cubicBezTo>
                    <a:cubicBezTo>
                      <a:pt x="353" y="383"/>
                      <a:pt x="353" y="383"/>
                      <a:pt x="354" y="383"/>
                    </a:cubicBezTo>
                    <a:cubicBezTo>
                      <a:pt x="355" y="383"/>
                      <a:pt x="357" y="387"/>
                      <a:pt x="358" y="387"/>
                    </a:cubicBezTo>
                    <a:cubicBezTo>
                      <a:pt x="358" y="388"/>
                      <a:pt x="358" y="388"/>
                      <a:pt x="357" y="388"/>
                    </a:cubicBezTo>
                    <a:moveTo>
                      <a:pt x="361" y="381"/>
                    </a:moveTo>
                    <a:cubicBezTo>
                      <a:pt x="360" y="380"/>
                      <a:pt x="359" y="380"/>
                      <a:pt x="358" y="379"/>
                    </a:cubicBezTo>
                    <a:cubicBezTo>
                      <a:pt x="359" y="379"/>
                      <a:pt x="360" y="380"/>
                      <a:pt x="361" y="381"/>
                    </a:cubicBezTo>
                    <a:moveTo>
                      <a:pt x="458" y="393"/>
                    </a:moveTo>
                    <a:cubicBezTo>
                      <a:pt x="451" y="392"/>
                      <a:pt x="448" y="382"/>
                      <a:pt x="442" y="378"/>
                    </a:cubicBezTo>
                    <a:cubicBezTo>
                      <a:pt x="445" y="378"/>
                      <a:pt x="447" y="380"/>
                      <a:pt x="449" y="381"/>
                    </a:cubicBezTo>
                    <a:cubicBezTo>
                      <a:pt x="448" y="384"/>
                      <a:pt x="452" y="387"/>
                      <a:pt x="454" y="388"/>
                    </a:cubicBezTo>
                    <a:cubicBezTo>
                      <a:pt x="455" y="390"/>
                      <a:pt x="456" y="392"/>
                      <a:pt x="458" y="393"/>
                    </a:cubicBezTo>
                    <a:moveTo>
                      <a:pt x="372" y="384"/>
                    </a:moveTo>
                    <a:cubicBezTo>
                      <a:pt x="369" y="381"/>
                      <a:pt x="367" y="379"/>
                      <a:pt x="368" y="376"/>
                    </a:cubicBezTo>
                    <a:cubicBezTo>
                      <a:pt x="371" y="378"/>
                      <a:pt x="373" y="380"/>
                      <a:pt x="375" y="383"/>
                    </a:cubicBezTo>
                    <a:cubicBezTo>
                      <a:pt x="376" y="382"/>
                      <a:pt x="376" y="381"/>
                      <a:pt x="373" y="380"/>
                    </a:cubicBezTo>
                    <a:cubicBezTo>
                      <a:pt x="375" y="380"/>
                      <a:pt x="377" y="382"/>
                      <a:pt x="379" y="383"/>
                    </a:cubicBezTo>
                    <a:cubicBezTo>
                      <a:pt x="379" y="383"/>
                      <a:pt x="379" y="383"/>
                      <a:pt x="378" y="382"/>
                    </a:cubicBezTo>
                    <a:cubicBezTo>
                      <a:pt x="379" y="383"/>
                      <a:pt x="379" y="383"/>
                      <a:pt x="379" y="384"/>
                    </a:cubicBezTo>
                    <a:cubicBezTo>
                      <a:pt x="382" y="387"/>
                      <a:pt x="384" y="392"/>
                      <a:pt x="385" y="395"/>
                    </a:cubicBezTo>
                    <a:cubicBezTo>
                      <a:pt x="385" y="396"/>
                      <a:pt x="384" y="396"/>
                      <a:pt x="384" y="396"/>
                    </a:cubicBezTo>
                    <a:cubicBezTo>
                      <a:pt x="382" y="396"/>
                      <a:pt x="380" y="394"/>
                      <a:pt x="379" y="392"/>
                    </a:cubicBezTo>
                    <a:cubicBezTo>
                      <a:pt x="379" y="393"/>
                      <a:pt x="379" y="393"/>
                      <a:pt x="379" y="393"/>
                    </a:cubicBezTo>
                    <a:cubicBezTo>
                      <a:pt x="378" y="392"/>
                      <a:pt x="378" y="392"/>
                      <a:pt x="378" y="392"/>
                    </a:cubicBezTo>
                    <a:cubicBezTo>
                      <a:pt x="378" y="392"/>
                      <a:pt x="378" y="392"/>
                      <a:pt x="378" y="392"/>
                    </a:cubicBezTo>
                    <a:cubicBezTo>
                      <a:pt x="378" y="391"/>
                      <a:pt x="377" y="391"/>
                      <a:pt x="377" y="391"/>
                    </a:cubicBezTo>
                    <a:cubicBezTo>
                      <a:pt x="373" y="394"/>
                      <a:pt x="381" y="393"/>
                      <a:pt x="376" y="397"/>
                    </a:cubicBezTo>
                    <a:cubicBezTo>
                      <a:pt x="372" y="393"/>
                      <a:pt x="369" y="388"/>
                      <a:pt x="370" y="384"/>
                    </a:cubicBezTo>
                    <a:cubicBezTo>
                      <a:pt x="370" y="384"/>
                      <a:pt x="371" y="384"/>
                      <a:pt x="372" y="384"/>
                    </a:cubicBezTo>
                    <a:moveTo>
                      <a:pt x="378" y="380"/>
                    </a:moveTo>
                    <a:cubicBezTo>
                      <a:pt x="376" y="378"/>
                      <a:pt x="374" y="376"/>
                      <a:pt x="374" y="375"/>
                    </a:cubicBezTo>
                    <a:cubicBezTo>
                      <a:pt x="374" y="374"/>
                      <a:pt x="375" y="374"/>
                      <a:pt x="375" y="374"/>
                    </a:cubicBezTo>
                    <a:cubicBezTo>
                      <a:pt x="380" y="374"/>
                      <a:pt x="385" y="379"/>
                      <a:pt x="390" y="380"/>
                    </a:cubicBezTo>
                    <a:cubicBezTo>
                      <a:pt x="390" y="379"/>
                      <a:pt x="390" y="379"/>
                      <a:pt x="390" y="379"/>
                    </a:cubicBezTo>
                    <a:cubicBezTo>
                      <a:pt x="391" y="380"/>
                      <a:pt x="392" y="381"/>
                      <a:pt x="393" y="382"/>
                    </a:cubicBezTo>
                    <a:cubicBezTo>
                      <a:pt x="393" y="382"/>
                      <a:pt x="392" y="382"/>
                      <a:pt x="392" y="382"/>
                    </a:cubicBezTo>
                    <a:cubicBezTo>
                      <a:pt x="392" y="382"/>
                      <a:pt x="391" y="382"/>
                      <a:pt x="391" y="382"/>
                    </a:cubicBezTo>
                    <a:cubicBezTo>
                      <a:pt x="391" y="382"/>
                      <a:pt x="391" y="382"/>
                      <a:pt x="391" y="382"/>
                    </a:cubicBezTo>
                    <a:cubicBezTo>
                      <a:pt x="391" y="382"/>
                      <a:pt x="390" y="382"/>
                      <a:pt x="390" y="383"/>
                    </a:cubicBezTo>
                    <a:cubicBezTo>
                      <a:pt x="392" y="386"/>
                      <a:pt x="397" y="384"/>
                      <a:pt x="396" y="389"/>
                    </a:cubicBezTo>
                    <a:cubicBezTo>
                      <a:pt x="389" y="383"/>
                      <a:pt x="383" y="381"/>
                      <a:pt x="377" y="378"/>
                    </a:cubicBezTo>
                    <a:cubicBezTo>
                      <a:pt x="377" y="379"/>
                      <a:pt x="377" y="379"/>
                      <a:pt x="378" y="380"/>
                    </a:cubicBezTo>
                    <a:moveTo>
                      <a:pt x="352" y="379"/>
                    </a:moveTo>
                    <a:cubicBezTo>
                      <a:pt x="350" y="378"/>
                      <a:pt x="347" y="377"/>
                      <a:pt x="345" y="376"/>
                    </a:cubicBezTo>
                    <a:cubicBezTo>
                      <a:pt x="346" y="375"/>
                      <a:pt x="347" y="375"/>
                      <a:pt x="348" y="374"/>
                    </a:cubicBezTo>
                    <a:cubicBezTo>
                      <a:pt x="349" y="375"/>
                      <a:pt x="350" y="376"/>
                      <a:pt x="352" y="377"/>
                    </a:cubicBezTo>
                    <a:cubicBezTo>
                      <a:pt x="352" y="378"/>
                      <a:pt x="352" y="378"/>
                      <a:pt x="352" y="379"/>
                    </a:cubicBezTo>
                    <a:moveTo>
                      <a:pt x="365" y="376"/>
                    </a:moveTo>
                    <a:cubicBezTo>
                      <a:pt x="365" y="376"/>
                      <a:pt x="364" y="375"/>
                      <a:pt x="363" y="373"/>
                    </a:cubicBezTo>
                    <a:cubicBezTo>
                      <a:pt x="367" y="373"/>
                      <a:pt x="367" y="376"/>
                      <a:pt x="365" y="376"/>
                    </a:cubicBezTo>
                    <a:moveTo>
                      <a:pt x="354" y="376"/>
                    </a:moveTo>
                    <a:cubicBezTo>
                      <a:pt x="354" y="376"/>
                      <a:pt x="354" y="376"/>
                      <a:pt x="354" y="376"/>
                    </a:cubicBezTo>
                    <a:cubicBezTo>
                      <a:pt x="353" y="375"/>
                      <a:pt x="353" y="374"/>
                      <a:pt x="352" y="373"/>
                    </a:cubicBezTo>
                    <a:cubicBezTo>
                      <a:pt x="352" y="372"/>
                      <a:pt x="353" y="372"/>
                      <a:pt x="353" y="372"/>
                    </a:cubicBezTo>
                    <a:cubicBezTo>
                      <a:pt x="354" y="372"/>
                      <a:pt x="357" y="376"/>
                      <a:pt x="354" y="376"/>
                    </a:cubicBezTo>
                    <a:moveTo>
                      <a:pt x="351" y="371"/>
                    </a:moveTo>
                    <a:cubicBezTo>
                      <a:pt x="350" y="371"/>
                      <a:pt x="350" y="370"/>
                      <a:pt x="348" y="369"/>
                    </a:cubicBezTo>
                    <a:cubicBezTo>
                      <a:pt x="346" y="369"/>
                      <a:pt x="347" y="368"/>
                      <a:pt x="346" y="367"/>
                    </a:cubicBezTo>
                    <a:cubicBezTo>
                      <a:pt x="346" y="367"/>
                      <a:pt x="346" y="367"/>
                      <a:pt x="347" y="367"/>
                    </a:cubicBezTo>
                    <a:cubicBezTo>
                      <a:pt x="348" y="367"/>
                      <a:pt x="349" y="368"/>
                      <a:pt x="350" y="369"/>
                    </a:cubicBezTo>
                    <a:cubicBezTo>
                      <a:pt x="350" y="370"/>
                      <a:pt x="351" y="371"/>
                      <a:pt x="351" y="371"/>
                    </a:cubicBezTo>
                    <a:moveTo>
                      <a:pt x="432" y="368"/>
                    </a:moveTo>
                    <a:cubicBezTo>
                      <a:pt x="431" y="367"/>
                      <a:pt x="431" y="366"/>
                      <a:pt x="430" y="366"/>
                    </a:cubicBezTo>
                    <a:cubicBezTo>
                      <a:pt x="431" y="365"/>
                      <a:pt x="431" y="365"/>
                      <a:pt x="430" y="364"/>
                    </a:cubicBezTo>
                    <a:cubicBezTo>
                      <a:pt x="430" y="364"/>
                      <a:pt x="431" y="363"/>
                      <a:pt x="431" y="363"/>
                    </a:cubicBezTo>
                    <a:cubicBezTo>
                      <a:pt x="433" y="363"/>
                      <a:pt x="435" y="367"/>
                      <a:pt x="432" y="368"/>
                    </a:cubicBezTo>
                    <a:moveTo>
                      <a:pt x="355" y="363"/>
                    </a:moveTo>
                    <a:cubicBezTo>
                      <a:pt x="354" y="363"/>
                      <a:pt x="353" y="362"/>
                      <a:pt x="352" y="361"/>
                    </a:cubicBezTo>
                    <a:cubicBezTo>
                      <a:pt x="352" y="361"/>
                      <a:pt x="352" y="361"/>
                      <a:pt x="353" y="361"/>
                    </a:cubicBezTo>
                    <a:cubicBezTo>
                      <a:pt x="354" y="361"/>
                      <a:pt x="354" y="361"/>
                      <a:pt x="355" y="362"/>
                    </a:cubicBezTo>
                    <a:cubicBezTo>
                      <a:pt x="355" y="362"/>
                      <a:pt x="355" y="363"/>
                      <a:pt x="355" y="363"/>
                    </a:cubicBezTo>
                    <a:moveTo>
                      <a:pt x="340" y="359"/>
                    </a:moveTo>
                    <a:cubicBezTo>
                      <a:pt x="337" y="358"/>
                      <a:pt x="334" y="356"/>
                      <a:pt x="332" y="352"/>
                    </a:cubicBezTo>
                    <a:cubicBezTo>
                      <a:pt x="332" y="352"/>
                      <a:pt x="332" y="352"/>
                      <a:pt x="333" y="352"/>
                    </a:cubicBezTo>
                    <a:cubicBezTo>
                      <a:pt x="335" y="352"/>
                      <a:pt x="340" y="357"/>
                      <a:pt x="340" y="359"/>
                    </a:cubicBezTo>
                    <a:moveTo>
                      <a:pt x="343" y="356"/>
                    </a:moveTo>
                    <a:cubicBezTo>
                      <a:pt x="341" y="356"/>
                      <a:pt x="341" y="355"/>
                      <a:pt x="339" y="353"/>
                    </a:cubicBezTo>
                    <a:cubicBezTo>
                      <a:pt x="340" y="352"/>
                      <a:pt x="341" y="352"/>
                      <a:pt x="341" y="352"/>
                    </a:cubicBezTo>
                    <a:cubicBezTo>
                      <a:pt x="343" y="352"/>
                      <a:pt x="343" y="354"/>
                      <a:pt x="345" y="356"/>
                    </a:cubicBezTo>
                    <a:cubicBezTo>
                      <a:pt x="344" y="356"/>
                      <a:pt x="344" y="356"/>
                      <a:pt x="343" y="356"/>
                    </a:cubicBezTo>
                    <a:moveTo>
                      <a:pt x="326" y="360"/>
                    </a:moveTo>
                    <a:cubicBezTo>
                      <a:pt x="322" y="357"/>
                      <a:pt x="318" y="353"/>
                      <a:pt x="314" y="349"/>
                    </a:cubicBezTo>
                    <a:cubicBezTo>
                      <a:pt x="318" y="352"/>
                      <a:pt x="322" y="355"/>
                      <a:pt x="326" y="357"/>
                    </a:cubicBezTo>
                    <a:cubicBezTo>
                      <a:pt x="326" y="356"/>
                      <a:pt x="326" y="355"/>
                      <a:pt x="326" y="354"/>
                    </a:cubicBezTo>
                    <a:cubicBezTo>
                      <a:pt x="327" y="355"/>
                      <a:pt x="328" y="355"/>
                      <a:pt x="328" y="356"/>
                    </a:cubicBezTo>
                    <a:cubicBezTo>
                      <a:pt x="329" y="356"/>
                      <a:pt x="329" y="356"/>
                      <a:pt x="329" y="356"/>
                    </a:cubicBezTo>
                    <a:cubicBezTo>
                      <a:pt x="329" y="356"/>
                      <a:pt x="330" y="356"/>
                      <a:pt x="330" y="356"/>
                    </a:cubicBezTo>
                    <a:cubicBezTo>
                      <a:pt x="329" y="355"/>
                      <a:pt x="327" y="353"/>
                      <a:pt x="326" y="352"/>
                    </a:cubicBezTo>
                    <a:cubicBezTo>
                      <a:pt x="326" y="351"/>
                      <a:pt x="326" y="351"/>
                      <a:pt x="325" y="350"/>
                    </a:cubicBezTo>
                    <a:cubicBezTo>
                      <a:pt x="330" y="353"/>
                      <a:pt x="332" y="355"/>
                      <a:pt x="333" y="358"/>
                    </a:cubicBezTo>
                    <a:cubicBezTo>
                      <a:pt x="332" y="358"/>
                      <a:pt x="332" y="357"/>
                      <a:pt x="332" y="357"/>
                    </a:cubicBezTo>
                    <a:cubicBezTo>
                      <a:pt x="332" y="357"/>
                      <a:pt x="331" y="357"/>
                      <a:pt x="331" y="357"/>
                    </a:cubicBezTo>
                    <a:cubicBezTo>
                      <a:pt x="332" y="358"/>
                      <a:pt x="333" y="358"/>
                      <a:pt x="333" y="359"/>
                    </a:cubicBezTo>
                    <a:cubicBezTo>
                      <a:pt x="334" y="360"/>
                      <a:pt x="334" y="362"/>
                      <a:pt x="334" y="364"/>
                    </a:cubicBezTo>
                    <a:cubicBezTo>
                      <a:pt x="331" y="363"/>
                      <a:pt x="328" y="360"/>
                      <a:pt x="325" y="360"/>
                    </a:cubicBezTo>
                    <a:cubicBezTo>
                      <a:pt x="326" y="360"/>
                      <a:pt x="326" y="360"/>
                      <a:pt x="326" y="360"/>
                    </a:cubicBezTo>
                    <a:moveTo>
                      <a:pt x="320" y="345"/>
                    </a:moveTo>
                    <a:cubicBezTo>
                      <a:pt x="320" y="345"/>
                      <a:pt x="319" y="344"/>
                      <a:pt x="318" y="342"/>
                    </a:cubicBezTo>
                    <a:cubicBezTo>
                      <a:pt x="318" y="342"/>
                      <a:pt x="318" y="342"/>
                      <a:pt x="318" y="342"/>
                    </a:cubicBezTo>
                    <a:cubicBezTo>
                      <a:pt x="320" y="342"/>
                      <a:pt x="320" y="343"/>
                      <a:pt x="321" y="344"/>
                    </a:cubicBezTo>
                    <a:cubicBezTo>
                      <a:pt x="321" y="344"/>
                      <a:pt x="321" y="345"/>
                      <a:pt x="320" y="345"/>
                    </a:cubicBezTo>
                    <a:moveTo>
                      <a:pt x="331" y="352"/>
                    </a:moveTo>
                    <a:cubicBezTo>
                      <a:pt x="328" y="348"/>
                      <a:pt x="325" y="344"/>
                      <a:pt x="322" y="342"/>
                    </a:cubicBezTo>
                    <a:cubicBezTo>
                      <a:pt x="322" y="342"/>
                      <a:pt x="323" y="342"/>
                      <a:pt x="323" y="342"/>
                    </a:cubicBezTo>
                    <a:cubicBezTo>
                      <a:pt x="326" y="342"/>
                      <a:pt x="334" y="350"/>
                      <a:pt x="331" y="352"/>
                    </a:cubicBezTo>
                    <a:moveTo>
                      <a:pt x="318" y="335"/>
                    </a:moveTo>
                    <a:cubicBezTo>
                      <a:pt x="318" y="334"/>
                      <a:pt x="318" y="334"/>
                      <a:pt x="318" y="333"/>
                    </a:cubicBezTo>
                    <a:cubicBezTo>
                      <a:pt x="320" y="333"/>
                      <a:pt x="322" y="331"/>
                      <a:pt x="324" y="331"/>
                    </a:cubicBezTo>
                    <a:cubicBezTo>
                      <a:pt x="327" y="335"/>
                      <a:pt x="330" y="334"/>
                      <a:pt x="333" y="337"/>
                    </a:cubicBezTo>
                    <a:cubicBezTo>
                      <a:pt x="332" y="336"/>
                      <a:pt x="330" y="336"/>
                      <a:pt x="329" y="336"/>
                    </a:cubicBezTo>
                    <a:cubicBezTo>
                      <a:pt x="327" y="336"/>
                      <a:pt x="325" y="337"/>
                      <a:pt x="323" y="337"/>
                    </a:cubicBezTo>
                    <a:cubicBezTo>
                      <a:pt x="322" y="336"/>
                      <a:pt x="321" y="334"/>
                      <a:pt x="320" y="334"/>
                    </a:cubicBezTo>
                    <a:cubicBezTo>
                      <a:pt x="320" y="334"/>
                      <a:pt x="319" y="334"/>
                      <a:pt x="319" y="334"/>
                    </a:cubicBezTo>
                    <a:cubicBezTo>
                      <a:pt x="320" y="334"/>
                      <a:pt x="321" y="336"/>
                      <a:pt x="322" y="337"/>
                    </a:cubicBezTo>
                    <a:cubicBezTo>
                      <a:pt x="321" y="337"/>
                      <a:pt x="321" y="337"/>
                      <a:pt x="321" y="337"/>
                    </a:cubicBezTo>
                    <a:cubicBezTo>
                      <a:pt x="322" y="338"/>
                      <a:pt x="323" y="339"/>
                      <a:pt x="321" y="341"/>
                    </a:cubicBezTo>
                    <a:cubicBezTo>
                      <a:pt x="321" y="339"/>
                      <a:pt x="316" y="338"/>
                      <a:pt x="318" y="335"/>
                    </a:cubicBezTo>
                    <a:moveTo>
                      <a:pt x="325" y="329"/>
                    </a:moveTo>
                    <a:cubicBezTo>
                      <a:pt x="322" y="328"/>
                      <a:pt x="324" y="326"/>
                      <a:pt x="325" y="326"/>
                    </a:cubicBezTo>
                    <a:cubicBezTo>
                      <a:pt x="326" y="326"/>
                      <a:pt x="327" y="326"/>
                      <a:pt x="328" y="329"/>
                    </a:cubicBezTo>
                    <a:cubicBezTo>
                      <a:pt x="328" y="329"/>
                      <a:pt x="328" y="329"/>
                      <a:pt x="328" y="329"/>
                    </a:cubicBezTo>
                    <a:cubicBezTo>
                      <a:pt x="327" y="329"/>
                      <a:pt x="327" y="329"/>
                      <a:pt x="326" y="328"/>
                    </a:cubicBezTo>
                    <a:cubicBezTo>
                      <a:pt x="325" y="328"/>
                      <a:pt x="325" y="328"/>
                      <a:pt x="325" y="328"/>
                    </a:cubicBezTo>
                    <a:cubicBezTo>
                      <a:pt x="325" y="328"/>
                      <a:pt x="325" y="328"/>
                      <a:pt x="325" y="329"/>
                    </a:cubicBezTo>
                    <a:moveTo>
                      <a:pt x="378" y="334"/>
                    </a:moveTo>
                    <a:cubicBezTo>
                      <a:pt x="373" y="334"/>
                      <a:pt x="368" y="329"/>
                      <a:pt x="370" y="324"/>
                    </a:cubicBezTo>
                    <a:cubicBezTo>
                      <a:pt x="372" y="326"/>
                      <a:pt x="374" y="329"/>
                      <a:pt x="376" y="329"/>
                    </a:cubicBezTo>
                    <a:cubicBezTo>
                      <a:pt x="377" y="329"/>
                      <a:pt x="378" y="329"/>
                      <a:pt x="379" y="327"/>
                    </a:cubicBezTo>
                    <a:cubicBezTo>
                      <a:pt x="381" y="330"/>
                      <a:pt x="380" y="329"/>
                      <a:pt x="383" y="331"/>
                    </a:cubicBezTo>
                    <a:cubicBezTo>
                      <a:pt x="382" y="333"/>
                      <a:pt x="380" y="334"/>
                      <a:pt x="378" y="334"/>
                    </a:cubicBezTo>
                    <a:moveTo>
                      <a:pt x="306" y="323"/>
                    </a:moveTo>
                    <a:cubicBezTo>
                      <a:pt x="305" y="323"/>
                      <a:pt x="305" y="322"/>
                      <a:pt x="305" y="321"/>
                    </a:cubicBezTo>
                    <a:cubicBezTo>
                      <a:pt x="305" y="321"/>
                      <a:pt x="305" y="321"/>
                      <a:pt x="305" y="321"/>
                    </a:cubicBezTo>
                    <a:cubicBezTo>
                      <a:pt x="307" y="321"/>
                      <a:pt x="306" y="322"/>
                      <a:pt x="307" y="323"/>
                    </a:cubicBezTo>
                    <a:cubicBezTo>
                      <a:pt x="307" y="323"/>
                      <a:pt x="306" y="323"/>
                      <a:pt x="306" y="323"/>
                    </a:cubicBezTo>
                    <a:moveTo>
                      <a:pt x="378" y="327"/>
                    </a:moveTo>
                    <a:cubicBezTo>
                      <a:pt x="379" y="326"/>
                      <a:pt x="372" y="319"/>
                      <a:pt x="373" y="319"/>
                    </a:cubicBezTo>
                    <a:cubicBezTo>
                      <a:pt x="373" y="319"/>
                      <a:pt x="373" y="319"/>
                      <a:pt x="374" y="320"/>
                    </a:cubicBezTo>
                    <a:cubicBezTo>
                      <a:pt x="374" y="320"/>
                      <a:pt x="380" y="324"/>
                      <a:pt x="378" y="327"/>
                    </a:cubicBezTo>
                    <a:moveTo>
                      <a:pt x="393" y="320"/>
                    </a:moveTo>
                    <a:cubicBezTo>
                      <a:pt x="392" y="320"/>
                      <a:pt x="391" y="320"/>
                      <a:pt x="391" y="319"/>
                    </a:cubicBezTo>
                    <a:cubicBezTo>
                      <a:pt x="391" y="318"/>
                      <a:pt x="392" y="318"/>
                      <a:pt x="393" y="318"/>
                    </a:cubicBezTo>
                    <a:cubicBezTo>
                      <a:pt x="393" y="318"/>
                      <a:pt x="394" y="318"/>
                      <a:pt x="394" y="320"/>
                    </a:cubicBezTo>
                    <a:cubicBezTo>
                      <a:pt x="394" y="320"/>
                      <a:pt x="394" y="320"/>
                      <a:pt x="393" y="320"/>
                    </a:cubicBezTo>
                    <a:moveTo>
                      <a:pt x="399" y="341"/>
                    </a:moveTo>
                    <a:cubicBezTo>
                      <a:pt x="388" y="331"/>
                      <a:pt x="379" y="327"/>
                      <a:pt x="375" y="316"/>
                    </a:cubicBezTo>
                    <a:cubicBezTo>
                      <a:pt x="382" y="320"/>
                      <a:pt x="392" y="332"/>
                      <a:pt x="399" y="341"/>
                    </a:cubicBezTo>
                    <a:moveTo>
                      <a:pt x="303" y="321"/>
                    </a:moveTo>
                    <a:cubicBezTo>
                      <a:pt x="302" y="317"/>
                      <a:pt x="299" y="315"/>
                      <a:pt x="297" y="312"/>
                    </a:cubicBezTo>
                    <a:cubicBezTo>
                      <a:pt x="301" y="314"/>
                      <a:pt x="306" y="318"/>
                      <a:pt x="303" y="321"/>
                    </a:cubicBezTo>
                    <a:moveTo>
                      <a:pt x="322" y="324"/>
                    </a:moveTo>
                    <a:cubicBezTo>
                      <a:pt x="317" y="324"/>
                      <a:pt x="315" y="318"/>
                      <a:pt x="311" y="315"/>
                    </a:cubicBezTo>
                    <a:cubicBezTo>
                      <a:pt x="312" y="314"/>
                      <a:pt x="311" y="313"/>
                      <a:pt x="311" y="312"/>
                    </a:cubicBezTo>
                    <a:cubicBezTo>
                      <a:pt x="314" y="314"/>
                      <a:pt x="324" y="318"/>
                      <a:pt x="320" y="322"/>
                    </a:cubicBezTo>
                    <a:cubicBezTo>
                      <a:pt x="321" y="323"/>
                      <a:pt x="321" y="324"/>
                      <a:pt x="322" y="324"/>
                    </a:cubicBezTo>
                    <a:cubicBezTo>
                      <a:pt x="322" y="324"/>
                      <a:pt x="322" y="324"/>
                      <a:pt x="322" y="324"/>
                    </a:cubicBezTo>
                    <a:moveTo>
                      <a:pt x="320" y="317"/>
                    </a:moveTo>
                    <a:cubicBezTo>
                      <a:pt x="320" y="314"/>
                      <a:pt x="319" y="312"/>
                      <a:pt x="316" y="309"/>
                    </a:cubicBezTo>
                    <a:cubicBezTo>
                      <a:pt x="316" y="309"/>
                      <a:pt x="316" y="309"/>
                      <a:pt x="316" y="309"/>
                    </a:cubicBezTo>
                    <a:cubicBezTo>
                      <a:pt x="319" y="309"/>
                      <a:pt x="325" y="314"/>
                      <a:pt x="326" y="318"/>
                    </a:cubicBezTo>
                    <a:cubicBezTo>
                      <a:pt x="325" y="318"/>
                      <a:pt x="325" y="318"/>
                      <a:pt x="325" y="318"/>
                    </a:cubicBezTo>
                    <a:cubicBezTo>
                      <a:pt x="324" y="318"/>
                      <a:pt x="324" y="317"/>
                      <a:pt x="323" y="317"/>
                    </a:cubicBezTo>
                    <a:cubicBezTo>
                      <a:pt x="323" y="317"/>
                      <a:pt x="322" y="316"/>
                      <a:pt x="322" y="316"/>
                    </a:cubicBezTo>
                    <a:cubicBezTo>
                      <a:pt x="321" y="316"/>
                      <a:pt x="321" y="316"/>
                      <a:pt x="320" y="317"/>
                    </a:cubicBezTo>
                    <a:moveTo>
                      <a:pt x="290" y="304"/>
                    </a:moveTo>
                    <a:cubicBezTo>
                      <a:pt x="289" y="304"/>
                      <a:pt x="289" y="304"/>
                      <a:pt x="289" y="302"/>
                    </a:cubicBezTo>
                    <a:cubicBezTo>
                      <a:pt x="289" y="302"/>
                      <a:pt x="289" y="302"/>
                      <a:pt x="289" y="302"/>
                    </a:cubicBezTo>
                    <a:cubicBezTo>
                      <a:pt x="291" y="302"/>
                      <a:pt x="291" y="303"/>
                      <a:pt x="291" y="303"/>
                    </a:cubicBezTo>
                    <a:cubicBezTo>
                      <a:pt x="291" y="304"/>
                      <a:pt x="290" y="304"/>
                      <a:pt x="290" y="304"/>
                    </a:cubicBezTo>
                    <a:moveTo>
                      <a:pt x="360" y="312"/>
                    </a:moveTo>
                    <a:cubicBezTo>
                      <a:pt x="356" y="312"/>
                      <a:pt x="350" y="306"/>
                      <a:pt x="349" y="302"/>
                    </a:cubicBezTo>
                    <a:cubicBezTo>
                      <a:pt x="349" y="301"/>
                      <a:pt x="349" y="301"/>
                      <a:pt x="350" y="301"/>
                    </a:cubicBezTo>
                    <a:cubicBezTo>
                      <a:pt x="350" y="301"/>
                      <a:pt x="351" y="302"/>
                      <a:pt x="352" y="302"/>
                    </a:cubicBezTo>
                    <a:cubicBezTo>
                      <a:pt x="352" y="303"/>
                      <a:pt x="353" y="303"/>
                      <a:pt x="354" y="303"/>
                    </a:cubicBezTo>
                    <a:cubicBezTo>
                      <a:pt x="354" y="303"/>
                      <a:pt x="355" y="303"/>
                      <a:pt x="355" y="302"/>
                    </a:cubicBezTo>
                    <a:cubicBezTo>
                      <a:pt x="355" y="305"/>
                      <a:pt x="357" y="308"/>
                      <a:pt x="361" y="311"/>
                    </a:cubicBezTo>
                    <a:cubicBezTo>
                      <a:pt x="361" y="312"/>
                      <a:pt x="361" y="312"/>
                      <a:pt x="360" y="312"/>
                    </a:cubicBezTo>
                    <a:moveTo>
                      <a:pt x="384" y="308"/>
                    </a:moveTo>
                    <a:cubicBezTo>
                      <a:pt x="380" y="307"/>
                      <a:pt x="373" y="301"/>
                      <a:pt x="376" y="297"/>
                    </a:cubicBezTo>
                    <a:cubicBezTo>
                      <a:pt x="378" y="303"/>
                      <a:pt x="382" y="305"/>
                      <a:pt x="384" y="308"/>
                    </a:cubicBezTo>
                    <a:moveTo>
                      <a:pt x="374" y="298"/>
                    </a:moveTo>
                    <a:cubicBezTo>
                      <a:pt x="372" y="298"/>
                      <a:pt x="372" y="296"/>
                      <a:pt x="372" y="295"/>
                    </a:cubicBezTo>
                    <a:cubicBezTo>
                      <a:pt x="372" y="295"/>
                      <a:pt x="372" y="294"/>
                      <a:pt x="373" y="294"/>
                    </a:cubicBezTo>
                    <a:cubicBezTo>
                      <a:pt x="374" y="294"/>
                      <a:pt x="374" y="296"/>
                      <a:pt x="374" y="297"/>
                    </a:cubicBezTo>
                    <a:cubicBezTo>
                      <a:pt x="374" y="298"/>
                      <a:pt x="374" y="298"/>
                      <a:pt x="374" y="298"/>
                    </a:cubicBezTo>
                    <a:moveTo>
                      <a:pt x="367" y="309"/>
                    </a:moveTo>
                    <a:cubicBezTo>
                      <a:pt x="364" y="306"/>
                      <a:pt x="351" y="300"/>
                      <a:pt x="356" y="296"/>
                    </a:cubicBezTo>
                    <a:cubicBezTo>
                      <a:pt x="355" y="295"/>
                      <a:pt x="354" y="294"/>
                      <a:pt x="353" y="293"/>
                    </a:cubicBezTo>
                    <a:cubicBezTo>
                      <a:pt x="353" y="293"/>
                      <a:pt x="354" y="293"/>
                      <a:pt x="354" y="293"/>
                    </a:cubicBezTo>
                    <a:cubicBezTo>
                      <a:pt x="360" y="293"/>
                      <a:pt x="362" y="300"/>
                      <a:pt x="367" y="305"/>
                    </a:cubicBezTo>
                    <a:cubicBezTo>
                      <a:pt x="365" y="306"/>
                      <a:pt x="366" y="307"/>
                      <a:pt x="367" y="309"/>
                    </a:cubicBezTo>
                    <a:moveTo>
                      <a:pt x="301" y="297"/>
                    </a:moveTo>
                    <a:cubicBezTo>
                      <a:pt x="300" y="294"/>
                      <a:pt x="300" y="295"/>
                      <a:pt x="298" y="293"/>
                    </a:cubicBezTo>
                    <a:cubicBezTo>
                      <a:pt x="299" y="292"/>
                      <a:pt x="300" y="291"/>
                      <a:pt x="302" y="291"/>
                    </a:cubicBezTo>
                    <a:cubicBezTo>
                      <a:pt x="306" y="291"/>
                      <a:pt x="310" y="296"/>
                      <a:pt x="308" y="299"/>
                    </a:cubicBezTo>
                    <a:cubicBezTo>
                      <a:pt x="307" y="298"/>
                      <a:pt x="305" y="295"/>
                      <a:pt x="303" y="295"/>
                    </a:cubicBezTo>
                    <a:cubicBezTo>
                      <a:pt x="303" y="295"/>
                      <a:pt x="302" y="296"/>
                      <a:pt x="301" y="297"/>
                    </a:cubicBezTo>
                    <a:moveTo>
                      <a:pt x="291" y="300"/>
                    </a:moveTo>
                    <a:cubicBezTo>
                      <a:pt x="291" y="300"/>
                      <a:pt x="290" y="299"/>
                      <a:pt x="289" y="299"/>
                    </a:cubicBezTo>
                    <a:cubicBezTo>
                      <a:pt x="289" y="298"/>
                      <a:pt x="281" y="294"/>
                      <a:pt x="284" y="290"/>
                    </a:cubicBezTo>
                    <a:cubicBezTo>
                      <a:pt x="284" y="291"/>
                      <a:pt x="292" y="300"/>
                      <a:pt x="291" y="300"/>
                    </a:cubicBezTo>
                    <a:moveTo>
                      <a:pt x="346" y="289"/>
                    </a:moveTo>
                    <a:cubicBezTo>
                      <a:pt x="346" y="289"/>
                      <a:pt x="346" y="288"/>
                      <a:pt x="346" y="288"/>
                    </a:cubicBezTo>
                    <a:cubicBezTo>
                      <a:pt x="346" y="287"/>
                      <a:pt x="346" y="287"/>
                      <a:pt x="346" y="287"/>
                    </a:cubicBezTo>
                    <a:cubicBezTo>
                      <a:pt x="347" y="287"/>
                      <a:pt x="348" y="288"/>
                      <a:pt x="348" y="288"/>
                    </a:cubicBezTo>
                    <a:cubicBezTo>
                      <a:pt x="349" y="289"/>
                      <a:pt x="350" y="289"/>
                      <a:pt x="350" y="289"/>
                    </a:cubicBezTo>
                    <a:cubicBezTo>
                      <a:pt x="350" y="289"/>
                      <a:pt x="350" y="289"/>
                      <a:pt x="349" y="288"/>
                    </a:cubicBezTo>
                    <a:cubicBezTo>
                      <a:pt x="352" y="288"/>
                      <a:pt x="352" y="290"/>
                      <a:pt x="351" y="291"/>
                    </a:cubicBezTo>
                    <a:cubicBezTo>
                      <a:pt x="351" y="291"/>
                      <a:pt x="351" y="291"/>
                      <a:pt x="351" y="292"/>
                    </a:cubicBezTo>
                    <a:cubicBezTo>
                      <a:pt x="349" y="292"/>
                      <a:pt x="347" y="294"/>
                      <a:pt x="346" y="294"/>
                    </a:cubicBezTo>
                    <a:cubicBezTo>
                      <a:pt x="343" y="291"/>
                      <a:pt x="341" y="291"/>
                      <a:pt x="339" y="289"/>
                    </a:cubicBezTo>
                    <a:cubicBezTo>
                      <a:pt x="340" y="289"/>
                      <a:pt x="340" y="289"/>
                      <a:pt x="341" y="289"/>
                    </a:cubicBezTo>
                    <a:cubicBezTo>
                      <a:pt x="343" y="289"/>
                      <a:pt x="345" y="289"/>
                      <a:pt x="346" y="289"/>
                    </a:cubicBezTo>
                    <a:moveTo>
                      <a:pt x="304" y="306"/>
                    </a:moveTo>
                    <a:cubicBezTo>
                      <a:pt x="298" y="303"/>
                      <a:pt x="291" y="292"/>
                      <a:pt x="285" y="285"/>
                    </a:cubicBezTo>
                    <a:cubicBezTo>
                      <a:pt x="294" y="293"/>
                      <a:pt x="301" y="297"/>
                      <a:pt x="304" y="306"/>
                    </a:cubicBezTo>
                    <a:moveTo>
                      <a:pt x="390" y="283"/>
                    </a:moveTo>
                    <a:cubicBezTo>
                      <a:pt x="390" y="283"/>
                      <a:pt x="390" y="283"/>
                      <a:pt x="390" y="283"/>
                    </a:cubicBezTo>
                    <a:cubicBezTo>
                      <a:pt x="390" y="283"/>
                      <a:pt x="390" y="283"/>
                      <a:pt x="390" y="283"/>
                    </a:cubicBezTo>
                    <a:cubicBezTo>
                      <a:pt x="390" y="283"/>
                      <a:pt x="390" y="283"/>
                      <a:pt x="390" y="283"/>
                    </a:cubicBezTo>
                    <a:moveTo>
                      <a:pt x="361" y="276"/>
                    </a:moveTo>
                    <a:cubicBezTo>
                      <a:pt x="359" y="275"/>
                      <a:pt x="359" y="274"/>
                      <a:pt x="359" y="273"/>
                    </a:cubicBezTo>
                    <a:cubicBezTo>
                      <a:pt x="359" y="274"/>
                      <a:pt x="360" y="275"/>
                      <a:pt x="361" y="276"/>
                    </a:cubicBezTo>
                    <a:cubicBezTo>
                      <a:pt x="361" y="276"/>
                      <a:pt x="361" y="276"/>
                      <a:pt x="361" y="276"/>
                    </a:cubicBezTo>
                    <a:moveTo>
                      <a:pt x="332" y="277"/>
                    </a:moveTo>
                    <a:cubicBezTo>
                      <a:pt x="330" y="277"/>
                      <a:pt x="330" y="275"/>
                      <a:pt x="329" y="273"/>
                    </a:cubicBezTo>
                    <a:cubicBezTo>
                      <a:pt x="329" y="273"/>
                      <a:pt x="330" y="273"/>
                      <a:pt x="330" y="273"/>
                    </a:cubicBezTo>
                    <a:cubicBezTo>
                      <a:pt x="332" y="273"/>
                      <a:pt x="332" y="274"/>
                      <a:pt x="333" y="276"/>
                    </a:cubicBezTo>
                    <a:cubicBezTo>
                      <a:pt x="333" y="277"/>
                      <a:pt x="332" y="277"/>
                      <a:pt x="332" y="277"/>
                    </a:cubicBezTo>
                    <a:moveTo>
                      <a:pt x="358" y="281"/>
                    </a:moveTo>
                    <a:cubicBezTo>
                      <a:pt x="355" y="278"/>
                      <a:pt x="351" y="276"/>
                      <a:pt x="355" y="273"/>
                    </a:cubicBezTo>
                    <a:cubicBezTo>
                      <a:pt x="354" y="276"/>
                      <a:pt x="361" y="277"/>
                      <a:pt x="358" y="281"/>
                    </a:cubicBezTo>
                    <a:moveTo>
                      <a:pt x="361" y="274"/>
                    </a:moveTo>
                    <a:cubicBezTo>
                      <a:pt x="360" y="273"/>
                      <a:pt x="359" y="272"/>
                      <a:pt x="358" y="270"/>
                    </a:cubicBezTo>
                    <a:cubicBezTo>
                      <a:pt x="360" y="271"/>
                      <a:pt x="361" y="273"/>
                      <a:pt x="361" y="274"/>
                    </a:cubicBezTo>
                    <a:moveTo>
                      <a:pt x="358" y="271"/>
                    </a:moveTo>
                    <a:cubicBezTo>
                      <a:pt x="356" y="271"/>
                      <a:pt x="355" y="270"/>
                      <a:pt x="355" y="269"/>
                    </a:cubicBezTo>
                    <a:cubicBezTo>
                      <a:pt x="354" y="269"/>
                      <a:pt x="355" y="268"/>
                      <a:pt x="355" y="268"/>
                    </a:cubicBezTo>
                    <a:cubicBezTo>
                      <a:pt x="356" y="268"/>
                      <a:pt x="357" y="269"/>
                      <a:pt x="358" y="271"/>
                    </a:cubicBezTo>
                    <a:cubicBezTo>
                      <a:pt x="358" y="271"/>
                      <a:pt x="358" y="271"/>
                      <a:pt x="358" y="271"/>
                    </a:cubicBezTo>
                    <a:moveTo>
                      <a:pt x="259" y="267"/>
                    </a:moveTo>
                    <a:cubicBezTo>
                      <a:pt x="257" y="267"/>
                      <a:pt x="256" y="265"/>
                      <a:pt x="258" y="264"/>
                    </a:cubicBezTo>
                    <a:cubicBezTo>
                      <a:pt x="259" y="264"/>
                      <a:pt x="259" y="265"/>
                      <a:pt x="260" y="265"/>
                    </a:cubicBezTo>
                    <a:cubicBezTo>
                      <a:pt x="259" y="266"/>
                      <a:pt x="259" y="266"/>
                      <a:pt x="260" y="267"/>
                    </a:cubicBezTo>
                    <a:cubicBezTo>
                      <a:pt x="259" y="267"/>
                      <a:pt x="259" y="267"/>
                      <a:pt x="259" y="267"/>
                    </a:cubicBezTo>
                    <a:moveTo>
                      <a:pt x="352" y="272"/>
                    </a:moveTo>
                    <a:cubicBezTo>
                      <a:pt x="348" y="272"/>
                      <a:pt x="338" y="261"/>
                      <a:pt x="342" y="259"/>
                    </a:cubicBezTo>
                    <a:cubicBezTo>
                      <a:pt x="346" y="264"/>
                      <a:pt x="349" y="269"/>
                      <a:pt x="353" y="271"/>
                    </a:cubicBezTo>
                    <a:cubicBezTo>
                      <a:pt x="353" y="272"/>
                      <a:pt x="352" y="272"/>
                      <a:pt x="352" y="272"/>
                    </a:cubicBezTo>
                    <a:moveTo>
                      <a:pt x="340" y="259"/>
                    </a:moveTo>
                    <a:cubicBezTo>
                      <a:pt x="337" y="259"/>
                      <a:pt x="331" y="252"/>
                      <a:pt x="331" y="250"/>
                    </a:cubicBezTo>
                    <a:cubicBezTo>
                      <a:pt x="334" y="251"/>
                      <a:pt x="339" y="255"/>
                      <a:pt x="341" y="259"/>
                    </a:cubicBezTo>
                    <a:cubicBezTo>
                      <a:pt x="340" y="259"/>
                      <a:pt x="340" y="259"/>
                      <a:pt x="340" y="259"/>
                    </a:cubicBezTo>
                    <a:moveTo>
                      <a:pt x="322" y="251"/>
                    </a:moveTo>
                    <a:cubicBezTo>
                      <a:pt x="320" y="251"/>
                      <a:pt x="319" y="248"/>
                      <a:pt x="318" y="248"/>
                    </a:cubicBezTo>
                    <a:cubicBezTo>
                      <a:pt x="318" y="248"/>
                      <a:pt x="318" y="247"/>
                      <a:pt x="319" y="247"/>
                    </a:cubicBezTo>
                    <a:cubicBezTo>
                      <a:pt x="320" y="247"/>
                      <a:pt x="321" y="250"/>
                      <a:pt x="322" y="251"/>
                    </a:cubicBezTo>
                    <a:cubicBezTo>
                      <a:pt x="322" y="251"/>
                      <a:pt x="322" y="251"/>
                      <a:pt x="322" y="251"/>
                    </a:cubicBezTo>
                    <a:moveTo>
                      <a:pt x="320" y="247"/>
                    </a:moveTo>
                    <a:cubicBezTo>
                      <a:pt x="320" y="246"/>
                      <a:pt x="320" y="246"/>
                      <a:pt x="322" y="246"/>
                    </a:cubicBezTo>
                    <a:cubicBezTo>
                      <a:pt x="323" y="246"/>
                      <a:pt x="325" y="246"/>
                      <a:pt x="326" y="247"/>
                    </a:cubicBezTo>
                    <a:cubicBezTo>
                      <a:pt x="325" y="248"/>
                      <a:pt x="325" y="249"/>
                      <a:pt x="325" y="249"/>
                    </a:cubicBezTo>
                    <a:cubicBezTo>
                      <a:pt x="325" y="250"/>
                      <a:pt x="324" y="250"/>
                      <a:pt x="324" y="250"/>
                    </a:cubicBezTo>
                    <a:cubicBezTo>
                      <a:pt x="323" y="250"/>
                      <a:pt x="322" y="249"/>
                      <a:pt x="322" y="249"/>
                    </a:cubicBezTo>
                    <a:cubicBezTo>
                      <a:pt x="321" y="248"/>
                      <a:pt x="321" y="247"/>
                      <a:pt x="320" y="247"/>
                    </a:cubicBezTo>
                    <a:cubicBezTo>
                      <a:pt x="320" y="247"/>
                      <a:pt x="320" y="247"/>
                      <a:pt x="320" y="247"/>
                    </a:cubicBezTo>
                    <a:moveTo>
                      <a:pt x="316" y="249"/>
                    </a:moveTo>
                    <a:cubicBezTo>
                      <a:pt x="314" y="249"/>
                      <a:pt x="313" y="248"/>
                      <a:pt x="313" y="247"/>
                    </a:cubicBezTo>
                    <a:cubicBezTo>
                      <a:pt x="313" y="246"/>
                      <a:pt x="313" y="246"/>
                      <a:pt x="313" y="246"/>
                    </a:cubicBezTo>
                    <a:cubicBezTo>
                      <a:pt x="314" y="246"/>
                      <a:pt x="315" y="246"/>
                      <a:pt x="316" y="248"/>
                    </a:cubicBezTo>
                    <a:cubicBezTo>
                      <a:pt x="316" y="249"/>
                      <a:pt x="316" y="249"/>
                      <a:pt x="316" y="249"/>
                    </a:cubicBezTo>
                    <a:moveTo>
                      <a:pt x="286" y="246"/>
                    </a:moveTo>
                    <a:cubicBezTo>
                      <a:pt x="286" y="246"/>
                      <a:pt x="285" y="245"/>
                      <a:pt x="284" y="245"/>
                    </a:cubicBezTo>
                    <a:cubicBezTo>
                      <a:pt x="284" y="244"/>
                      <a:pt x="285" y="244"/>
                      <a:pt x="285" y="244"/>
                    </a:cubicBezTo>
                    <a:cubicBezTo>
                      <a:pt x="286" y="244"/>
                      <a:pt x="287" y="245"/>
                      <a:pt x="288" y="245"/>
                    </a:cubicBezTo>
                    <a:cubicBezTo>
                      <a:pt x="287" y="246"/>
                      <a:pt x="287" y="246"/>
                      <a:pt x="286" y="246"/>
                    </a:cubicBezTo>
                    <a:moveTo>
                      <a:pt x="250" y="256"/>
                    </a:moveTo>
                    <a:cubicBezTo>
                      <a:pt x="247" y="255"/>
                      <a:pt x="246" y="254"/>
                      <a:pt x="245" y="253"/>
                    </a:cubicBezTo>
                    <a:cubicBezTo>
                      <a:pt x="245" y="250"/>
                      <a:pt x="242" y="248"/>
                      <a:pt x="240" y="247"/>
                    </a:cubicBezTo>
                    <a:cubicBezTo>
                      <a:pt x="239" y="246"/>
                      <a:pt x="238" y="244"/>
                      <a:pt x="237" y="243"/>
                    </a:cubicBezTo>
                    <a:cubicBezTo>
                      <a:pt x="242" y="244"/>
                      <a:pt x="245" y="252"/>
                      <a:pt x="250" y="256"/>
                    </a:cubicBezTo>
                    <a:moveTo>
                      <a:pt x="303" y="245"/>
                    </a:moveTo>
                    <a:cubicBezTo>
                      <a:pt x="306" y="243"/>
                      <a:pt x="299" y="243"/>
                      <a:pt x="303" y="240"/>
                    </a:cubicBezTo>
                    <a:cubicBezTo>
                      <a:pt x="307" y="243"/>
                      <a:pt x="309" y="247"/>
                      <a:pt x="308" y="250"/>
                    </a:cubicBezTo>
                    <a:cubicBezTo>
                      <a:pt x="308" y="251"/>
                      <a:pt x="300" y="252"/>
                      <a:pt x="306" y="254"/>
                    </a:cubicBezTo>
                    <a:cubicBezTo>
                      <a:pt x="300" y="253"/>
                      <a:pt x="298" y="245"/>
                      <a:pt x="296" y="242"/>
                    </a:cubicBezTo>
                    <a:cubicBezTo>
                      <a:pt x="296" y="241"/>
                      <a:pt x="297" y="241"/>
                      <a:pt x="297" y="241"/>
                    </a:cubicBezTo>
                    <a:cubicBezTo>
                      <a:pt x="299" y="241"/>
                      <a:pt x="301" y="244"/>
                      <a:pt x="303" y="245"/>
                    </a:cubicBezTo>
                    <a:moveTo>
                      <a:pt x="323" y="241"/>
                    </a:moveTo>
                    <a:cubicBezTo>
                      <a:pt x="322" y="241"/>
                      <a:pt x="320" y="240"/>
                      <a:pt x="319" y="239"/>
                    </a:cubicBezTo>
                    <a:cubicBezTo>
                      <a:pt x="318" y="237"/>
                      <a:pt x="318" y="236"/>
                      <a:pt x="318" y="236"/>
                    </a:cubicBezTo>
                    <a:cubicBezTo>
                      <a:pt x="318" y="236"/>
                      <a:pt x="319" y="237"/>
                      <a:pt x="321" y="238"/>
                    </a:cubicBezTo>
                    <a:cubicBezTo>
                      <a:pt x="323" y="238"/>
                      <a:pt x="323" y="239"/>
                      <a:pt x="324" y="241"/>
                    </a:cubicBezTo>
                    <a:cubicBezTo>
                      <a:pt x="323" y="241"/>
                      <a:pt x="323" y="241"/>
                      <a:pt x="323" y="241"/>
                    </a:cubicBezTo>
                    <a:moveTo>
                      <a:pt x="302" y="233"/>
                    </a:moveTo>
                    <a:cubicBezTo>
                      <a:pt x="298" y="233"/>
                      <a:pt x="298" y="230"/>
                      <a:pt x="300" y="230"/>
                    </a:cubicBezTo>
                    <a:cubicBezTo>
                      <a:pt x="300" y="230"/>
                      <a:pt x="301" y="231"/>
                      <a:pt x="302" y="233"/>
                    </a:cubicBezTo>
                    <a:moveTo>
                      <a:pt x="315" y="234"/>
                    </a:moveTo>
                    <a:cubicBezTo>
                      <a:pt x="313" y="234"/>
                      <a:pt x="310" y="230"/>
                      <a:pt x="313" y="229"/>
                    </a:cubicBezTo>
                    <a:cubicBezTo>
                      <a:pt x="314" y="230"/>
                      <a:pt x="314" y="230"/>
                      <a:pt x="314" y="230"/>
                    </a:cubicBezTo>
                    <a:cubicBezTo>
                      <a:pt x="315" y="231"/>
                      <a:pt x="315" y="232"/>
                      <a:pt x="316" y="234"/>
                    </a:cubicBezTo>
                    <a:cubicBezTo>
                      <a:pt x="316" y="234"/>
                      <a:pt x="316" y="234"/>
                      <a:pt x="315" y="234"/>
                    </a:cubicBezTo>
                    <a:moveTo>
                      <a:pt x="229" y="234"/>
                    </a:moveTo>
                    <a:cubicBezTo>
                      <a:pt x="228" y="234"/>
                      <a:pt x="224" y="232"/>
                      <a:pt x="223" y="228"/>
                    </a:cubicBezTo>
                    <a:cubicBezTo>
                      <a:pt x="225" y="229"/>
                      <a:pt x="228" y="231"/>
                      <a:pt x="229" y="234"/>
                    </a:cubicBezTo>
                    <a:moveTo>
                      <a:pt x="265" y="235"/>
                    </a:moveTo>
                    <a:cubicBezTo>
                      <a:pt x="265" y="235"/>
                      <a:pt x="256" y="229"/>
                      <a:pt x="254" y="225"/>
                    </a:cubicBezTo>
                    <a:cubicBezTo>
                      <a:pt x="254" y="224"/>
                      <a:pt x="254" y="224"/>
                      <a:pt x="254" y="224"/>
                    </a:cubicBezTo>
                    <a:cubicBezTo>
                      <a:pt x="256" y="224"/>
                      <a:pt x="260" y="228"/>
                      <a:pt x="265" y="231"/>
                    </a:cubicBezTo>
                    <a:cubicBezTo>
                      <a:pt x="269" y="235"/>
                      <a:pt x="273" y="239"/>
                      <a:pt x="272" y="239"/>
                    </a:cubicBezTo>
                    <a:cubicBezTo>
                      <a:pt x="272" y="239"/>
                      <a:pt x="268" y="236"/>
                      <a:pt x="257" y="226"/>
                    </a:cubicBezTo>
                    <a:cubicBezTo>
                      <a:pt x="259" y="228"/>
                      <a:pt x="265" y="233"/>
                      <a:pt x="265" y="235"/>
                    </a:cubicBezTo>
                    <a:moveTo>
                      <a:pt x="301" y="227"/>
                    </a:moveTo>
                    <a:cubicBezTo>
                      <a:pt x="303" y="227"/>
                      <a:pt x="301" y="226"/>
                      <a:pt x="300" y="223"/>
                    </a:cubicBezTo>
                    <a:cubicBezTo>
                      <a:pt x="303" y="224"/>
                      <a:pt x="306" y="226"/>
                      <a:pt x="307" y="229"/>
                    </a:cubicBezTo>
                    <a:cubicBezTo>
                      <a:pt x="303" y="229"/>
                      <a:pt x="303" y="228"/>
                      <a:pt x="301" y="230"/>
                    </a:cubicBezTo>
                    <a:cubicBezTo>
                      <a:pt x="300" y="230"/>
                      <a:pt x="300" y="229"/>
                      <a:pt x="299" y="229"/>
                    </a:cubicBezTo>
                    <a:cubicBezTo>
                      <a:pt x="300" y="228"/>
                      <a:pt x="300" y="228"/>
                      <a:pt x="299" y="227"/>
                    </a:cubicBezTo>
                    <a:cubicBezTo>
                      <a:pt x="300" y="227"/>
                      <a:pt x="301" y="227"/>
                      <a:pt x="301" y="227"/>
                    </a:cubicBezTo>
                    <a:moveTo>
                      <a:pt x="284" y="222"/>
                    </a:moveTo>
                    <a:cubicBezTo>
                      <a:pt x="283" y="220"/>
                      <a:pt x="282" y="219"/>
                      <a:pt x="282" y="218"/>
                    </a:cubicBezTo>
                    <a:cubicBezTo>
                      <a:pt x="282" y="218"/>
                      <a:pt x="283" y="218"/>
                      <a:pt x="284" y="219"/>
                    </a:cubicBezTo>
                    <a:cubicBezTo>
                      <a:pt x="283" y="220"/>
                      <a:pt x="283" y="221"/>
                      <a:pt x="284" y="222"/>
                    </a:cubicBezTo>
                    <a:moveTo>
                      <a:pt x="252" y="224"/>
                    </a:moveTo>
                    <a:cubicBezTo>
                      <a:pt x="250" y="221"/>
                      <a:pt x="248" y="219"/>
                      <a:pt x="246" y="216"/>
                    </a:cubicBezTo>
                    <a:cubicBezTo>
                      <a:pt x="248" y="218"/>
                      <a:pt x="250" y="219"/>
                      <a:pt x="252" y="221"/>
                    </a:cubicBezTo>
                    <a:cubicBezTo>
                      <a:pt x="252" y="222"/>
                      <a:pt x="255" y="223"/>
                      <a:pt x="252" y="224"/>
                    </a:cubicBezTo>
                    <a:moveTo>
                      <a:pt x="268" y="220"/>
                    </a:moveTo>
                    <a:cubicBezTo>
                      <a:pt x="265" y="218"/>
                      <a:pt x="261" y="219"/>
                      <a:pt x="262" y="214"/>
                    </a:cubicBezTo>
                    <a:cubicBezTo>
                      <a:pt x="263" y="215"/>
                      <a:pt x="265" y="216"/>
                      <a:pt x="266" y="216"/>
                    </a:cubicBezTo>
                    <a:cubicBezTo>
                      <a:pt x="267" y="215"/>
                      <a:pt x="268" y="215"/>
                      <a:pt x="269" y="215"/>
                    </a:cubicBezTo>
                    <a:cubicBezTo>
                      <a:pt x="270" y="215"/>
                      <a:pt x="272" y="215"/>
                      <a:pt x="273" y="216"/>
                    </a:cubicBezTo>
                    <a:cubicBezTo>
                      <a:pt x="274" y="217"/>
                      <a:pt x="275" y="217"/>
                      <a:pt x="276" y="217"/>
                    </a:cubicBezTo>
                    <a:cubicBezTo>
                      <a:pt x="276" y="217"/>
                      <a:pt x="276" y="217"/>
                      <a:pt x="277" y="217"/>
                    </a:cubicBezTo>
                    <a:cubicBezTo>
                      <a:pt x="277" y="219"/>
                      <a:pt x="278" y="220"/>
                      <a:pt x="280" y="222"/>
                    </a:cubicBezTo>
                    <a:cubicBezTo>
                      <a:pt x="279" y="222"/>
                      <a:pt x="279" y="222"/>
                      <a:pt x="279" y="222"/>
                    </a:cubicBezTo>
                    <a:cubicBezTo>
                      <a:pt x="278" y="222"/>
                      <a:pt x="276" y="221"/>
                      <a:pt x="275" y="220"/>
                    </a:cubicBezTo>
                    <a:cubicBezTo>
                      <a:pt x="274" y="222"/>
                      <a:pt x="275" y="222"/>
                      <a:pt x="275" y="223"/>
                    </a:cubicBezTo>
                    <a:cubicBezTo>
                      <a:pt x="279" y="224"/>
                      <a:pt x="282" y="226"/>
                      <a:pt x="286" y="227"/>
                    </a:cubicBezTo>
                    <a:cubicBezTo>
                      <a:pt x="286" y="226"/>
                      <a:pt x="285" y="225"/>
                      <a:pt x="285" y="224"/>
                    </a:cubicBezTo>
                    <a:cubicBezTo>
                      <a:pt x="286" y="227"/>
                      <a:pt x="289" y="230"/>
                      <a:pt x="289" y="231"/>
                    </a:cubicBezTo>
                    <a:cubicBezTo>
                      <a:pt x="289" y="232"/>
                      <a:pt x="288" y="232"/>
                      <a:pt x="287" y="232"/>
                    </a:cubicBezTo>
                    <a:cubicBezTo>
                      <a:pt x="284" y="232"/>
                      <a:pt x="280" y="229"/>
                      <a:pt x="276" y="227"/>
                    </a:cubicBezTo>
                    <a:cubicBezTo>
                      <a:pt x="276" y="228"/>
                      <a:pt x="276" y="228"/>
                      <a:pt x="276" y="228"/>
                    </a:cubicBezTo>
                    <a:cubicBezTo>
                      <a:pt x="276" y="228"/>
                      <a:pt x="276" y="228"/>
                      <a:pt x="275" y="228"/>
                    </a:cubicBezTo>
                    <a:cubicBezTo>
                      <a:pt x="274" y="228"/>
                      <a:pt x="274" y="228"/>
                      <a:pt x="274" y="227"/>
                    </a:cubicBezTo>
                    <a:cubicBezTo>
                      <a:pt x="274" y="227"/>
                      <a:pt x="274" y="227"/>
                      <a:pt x="274" y="227"/>
                    </a:cubicBezTo>
                    <a:cubicBezTo>
                      <a:pt x="274" y="226"/>
                      <a:pt x="273" y="226"/>
                      <a:pt x="272" y="226"/>
                    </a:cubicBezTo>
                    <a:cubicBezTo>
                      <a:pt x="271" y="226"/>
                      <a:pt x="270" y="227"/>
                      <a:pt x="271" y="227"/>
                    </a:cubicBezTo>
                    <a:cubicBezTo>
                      <a:pt x="271" y="227"/>
                      <a:pt x="272" y="227"/>
                      <a:pt x="272" y="227"/>
                    </a:cubicBezTo>
                    <a:cubicBezTo>
                      <a:pt x="272" y="227"/>
                      <a:pt x="272" y="227"/>
                      <a:pt x="272" y="227"/>
                    </a:cubicBezTo>
                    <a:cubicBezTo>
                      <a:pt x="272" y="227"/>
                      <a:pt x="272" y="227"/>
                      <a:pt x="272" y="227"/>
                    </a:cubicBezTo>
                    <a:cubicBezTo>
                      <a:pt x="271" y="228"/>
                      <a:pt x="271" y="228"/>
                      <a:pt x="270" y="228"/>
                    </a:cubicBezTo>
                    <a:cubicBezTo>
                      <a:pt x="268" y="228"/>
                      <a:pt x="266" y="227"/>
                      <a:pt x="265" y="226"/>
                    </a:cubicBezTo>
                    <a:cubicBezTo>
                      <a:pt x="262" y="224"/>
                      <a:pt x="261" y="219"/>
                      <a:pt x="258" y="217"/>
                    </a:cubicBezTo>
                    <a:cubicBezTo>
                      <a:pt x="261" y="217"/>
                      <a:pt x="265" y="220"/>
                      <a:pt x="267" y="222"/>
                    </a:cubicBezTo>
                    <a:cubicBezTo>
                      <a:pt x="267" y="222"/>
                      <a:pt x="267" y="222"/>
                      <a:pt x="268" y="222"/>
                    </a:cubicBezTo>
                    <a:cubicBezTo>
                      <a:pt x="268" y="222"/>
                      <a:pt x="268" y="222"/>
                      <a:pt x="268" y="222"/>
                    </a:cubicBezTo>
                    <a:cubicBezTo>
                      <a:pt x="268" y="222"/>
                      <a:pt x="268" y="222"/>
                      <a:pt x="268" y="222"/>
                    </a:cubicBezTo>
                    <a:cubicBezTo>
                      <a:pt x="268" y="222"/>
                      <a:pt x="268" y="222"/>
                      <a:pt x="269" y="222"/>
                    </a:cubicBezTo>
                    <a:cubicBezTo>
                      <a:pt x="269" y="221"/>
                      <a:pt x="269" y="220"/>
                      <a:pt x="268" y="220"/>
                    </a:cubicBezTo>
                    <a:moveTo>
                      <a:pt x="295" y="219"/>
                    </a:moveTo>
                    <a:cubicBezTo>
                      <a:pt x="292" y="219"/>
                      <a:pt x="292" y="215"/>
                      <a:pt x="289" y="213"/>
                    </a:cubicBezTo>
                    <a:cubicBezTo>
                      <a:pt x="290" y="213"/>
                      <a:pt x="290" y="213"/>
                      <a:pt x="291" y="213"/>
                    </a:cubicBezTo>
                    <a:cubicBezTo>
                      <a:pt x="294" y="213"/>
                      <a:pt x="295" y="217"/>
                      <a:pt x="296" y="218"/>
                    </a:cubicBezTo>
                    <a:cubicBezTo>
                      <a:pt x="296" y="219"/>
                      <a:pt x="295" y="219"/>
                      <a:pt x="295" y="219"/>
                    </a:cubicBezTo>
                    <a:moveTo>
                      <a:pt x="202" y="216"/>
                    </a:moveTo>
                    <a:cubicBezTo>
                      <a:pt x="201" y="215"/>
                      <a:pt x="200" y="214"/>
                      <a:pt x="199" y="213"/>
                    </a:cubicBezTo>
                    <a:cubicBezTo>
                      <a:pt x="200" y="214"/>
                      <a:pt x="201" y="215"/>
                      <a:pt x="202" y="216"/>
                    </a:cubicBezTo>
                    <a:moveTo>
                      <a:pt x="231" y="213"/>
                    </a:moveTo>
                    <a:cubicBezTo>
                      <a:pt x="230" y="213"/>
                      <a:pt x="230" y="212"/>
                      <a:pt x="230" y="212"/>
                    </a:cubicBezTo>
                    <a:cubicBezTo>
                      <a:pt x="231" y="212"/>
                      <a:pt x="231" y="213"/>
                      <a:pt x="232" y="213"/>
                    </a:cubicBezTo>
                    <a:cubicBezTo>
                      <a:pt x="232" y="213"/>
                      <a:pt x="231" y="213"/>
                      <a:pt x="231" y="213"/>
                    </a:cubicBezTo>
                    <a:moveTo>
                      <a:pt x="289" y="212"/>
                    </a:moveTo>
                    <a:cubicBezTo>
                      <a:pt x="288" y="212"/>
                      <a:pt x="288" y="211"/>
                      <a:pt x="287" y="211"/>
                    </a:cubicBezTo>
                    <a:cubicBezTo>
                      <a:pt x="288" y="210"/>
                      <a:pt x="288" y="210"/>
                      <a:pt x="289" y="209"/>
                    </a:cubicBezTo>
                    <a:cubicBezTo>
                      <a:pt x="289" y="210"/>
                      <a:pt x="290" y="210"/>
                      <a:pt x="290" y="211"/>
                    </a:cubicBezTo>
                    <a:cubicBezTo>
                      <a:pt x="290" y="211"/>
                      <a:pt x="289" y="212"/>
                      <a:pt x="289" y="212"/>
                    </a:cubicBezTo>
                    <a:moveTo>
                      <a:pt x="297" y="229"/>
                    </a:moveTo>
                    <a:cubicBezTo>
                      <a:pt x="288" y="223"/>
                      <a:pt x="284" y="216"/>
                      <a:pt x="278" y="209"/>
                    </a:cubicBezTo>
                    <a:cubicBezTo>
                      <a:pt x="280" y="210"/>
                      <a:pt x="282" y="215"/>
                      <a:pt x="285" y="215"/>
                    </a:cubicBezTo>
                    <a:cubicBezTo>
                      <a:pt x="285" y="215"/>
                      <a:pt x="286" y="214"/>
                      <a:pt x="286" y="214"/>
                    </a:cubicBezTo>
                    <a:cubicBezTo>
                      <a:pt x="290" y="219"/>
                      <a:pt x="298" y="223"/>
                      <a:pt x="297" y="229"/>
                    </a:cubicBezTo>
                    <a:moveTo>
                      <a:pt x="285" y="212"/>
                    </a:moveTo>
                    <a:cubicBezTo>
                      <a:pt x="284" y="211"/>
                      <a:pt x="283" y="210"/>
                      <a:pt x="284" y="209"/>
                    </a:cubicBezTo>
                    <a:cubicBezTo>
                      <a:pt x="284" y="209"/>
                      <a:pt x="284" y="209"/>
                      <a:pt x="284" y="209"/>
                    </a:cubicBezTo>
                    <a:cubicBezTo>
                      <a:pt x="284" y="210"/>
                      <a:pt x="285" y="211"/>
                      <a:pt x="285" y="212"/>
                    </a:cubicBezTo>
                    <a:moveTo>
                      <a:pt x="237" y="212"/>
                    </a:moveTo>
                    <a:cubicBezTo>
                      <a:pt x="236" y="211"/>
                      <a:pt x="235" y="209"/>
                      <a:pt x="235" y="208"/>
                    </a:cubicBezTo>
                    <a:cubicBezTo>
                      <a:pt x="236" y="209"/>
                      <a:pt x="237" y="210"/>
                      <a:pt x="238" y="212"/>
                    </a:cubicBezTo>
                    <a:cubicBezTo>
                      <a:pt x="237" y="212"/>
                      <a:pt x="237" y="212"/>
                      <a:pt x="237" y="212"/>
                    </a:cubicBezTo>
                    <a:moveTo>
                      <a:pt x="265" y="207"/>
                    </a:moveTo>
                    <a:cubicBezTo>
                      <a:pt x="265" y="207"/>
                      <a:pt x="265" y="207"/>
                      <a:pt x="265" y="207"/>
                    </a:cubicBezTo>
                    <a:cubicBezTo>
                      <a:pt x="265" y="206"/>
                      <a:pt x="265" y="205"/>
                      <a:pt x="265" y="204"/>
                    </a:cubicBezTo>
                    <a:cubicBezTo>
                      <a:pt x="265" y="205"/>
                      <a:pt x="266" y="206"/>
                      <a:pt x="266" y="207"/>
                    </a:cubicBezTo>
                    <a:cubicBezTo>
                      <a:pt x="266" y="207"/>
                      <a:pt x="266" y="207"/>
                      <a:pt x="265" y="207"/>
                    </a:cubicBezTo>
                    <a:moveTo>
                      <a:pt x="261" y="204"/>
                    </a:moveTo>
                    <a:cubicBezTo>
                      <a:pt x="261" y="203"/>
                      <a:pt x="260" y="202"/>
                      <a:pt x="259" y="202"/>
                    </a:cubicBezTo>
                    <a:cubicBezTo>
                      <a:pt x="259" y="202"/>
                      <a:pt x="259" y="202"/>
                      <a:pt x="260" y="202"/>
                    </a:cubicBezTo>
                    <a:cubicBezTo>
                      <a:pt x="260" y="202"/>
                      <a:pt x="261" y="202"/>
                      <a:pt x="261" y="202"/>
                    </a:cubicBezTo>
                    <a:cubicBezTo>
                      <a:pt x="262" y="203"/>
                      <a:pt x="262" y="203"/>
                      <a:pt x="261" y="204"/>
                    </a:cubicBezTo>
                    <a:moveTo>
                      <a:pt x="251" y="199"/>
                    </a:moveTo>
                    <a:cubicBezTo>
                      <a:pt x="249" y="198"/>
                      <a:pt x="249" y="197"/>
                      <a:pt x="250" y="196"/>
                    </a:cubicBezTo>
                    <a:cubicBezTo>
                      <a:pt x="251" y="196"/>
                      <a:pt x="252" y="197"/>
                      <a:pt x="252" y="198"/>
                    </a:cubicBezTo>
                    <a:cubicBezTo>
                      <a:pt x="252" y="198"/>
                      <a:pt x="251" y="199"/>
                      <a:pt x="251" y="199"/>
                    </a:cubicBezTo>
                    <a:moveTo>
                      <a:pt x="272" y="204"/>
                    </a:moveTo>
                    <a:cubicBezTo>
                      <a:pt x="271" y="202"/>
                      <a:pt x="269" y="201"/>
                      <a:pt x="268" y="200"/>
                    </a:cubicBezTo>
                    <a:cubicBezTo>
                      <a:pt x="271" y="198"/>
                      <a:pt x="270" y="196"/>
                      <a:pt x="267" y="195"/>
                    </a:cubicBezTo>
                    <a:cubicBezTo>
                      <a:pt x="269" y="194"/>
                      <a:pt x="270" y="194"/>
                      <a:pt x="269" y="193"/>
                    </a:cubicBezTo>
                    <a:cubicBezTo>
                      <a:pt x="269" y="193"/>
                      <a:pt x="270" y="193"/>
                      <a:pt x="270" y="193"/>
                    </a:cubicBezTo>
                    <a:cubicBezTo>
                      <a:pt x="274" y="193"/>
                      <a:pt x="275" y="199"/>
                      <a:pt x="276" y="201"/>
                    </a:cubicBezTo>
                    <a:cubicBezTo>
                      <a:pt x="276" y="201"/>
                      <a:pt x="275" y="202"/>
                      <a:pt x="275" y="202"/>
                    </a:cubicBezTo>
                    <a:cubicBezTo>
                      <a:pt x="275" y="202"/>
                      <a:pt x="274" y="201"/>
                      <a:pt x="273" y="201"/>
                    </a:cubicBezTo>
                    <a:cubicBezTo>
                      <a:pt x="273" y="202"/>
                      <a:pt x="273" y="203"/>
                      <a:pt x="272" y="204"/>
                    </a:cubicBezTo>
                    <a:moveTo>
                      <a:pt x="243" y="197"/>
                    </a:moveTo>
                    <a:cubicBezTo>
                      <a:pt x="244" y="195"/>
                      <a:pt x="238" y="192"/>
                      <a:pt x="237" y="190"/>
                    </a:cubicBezTo>
                    <a:cubicBezTo>
                      <a:pt x="237" y="190"/>
                      <a:pt x="238" y="190"/>
                      <a:pt x="238" y="190"/>
                    </a:cubicBezTo>
                    <a:cubicBezTo>
                      <a:pt x="242" y="190"/>
                      <a:pt x="245" y="193"/>
                      <a:pt x="248" y="195"/>
                    </a:cubicBezTo>
                    <a:cubicBezTo>
                      <a:pt x="244" y="196"/>
                      <a:pt x="250" y="202"/>
                      <a:pt x="252" y="202"/>
                    </a:cubicBezTo>
                    <a:cubicBezTo>
                      <a:pt x="251" y="205"/>
                      <a:pt x="248" y="203"/>
                      <a:pt x="251" y="205"/>
                    </a:cubicBezTo>
                    <a:cubicBezTo>
                      <a:pt x="251" y="206"/>
                      <a:pt x="251" y="206"/>
                      <a:pt x="251" y="206"/>
                    </a:cubicBezTo>
                    <a:cubicBezTo>
                      <a:pt x="249" y="206"/>
                      <a:pt x="244" y="202"/>
                      <a:pt x="241" y="199"/>
                    </a:cubicBezTo>
                    <a:cubicBezTo>
                      <a:pt x="241" y="199"/>
                      <a:pt x="241" y="199"/>
                      <a:pt x="241" y="199"/>
                    </a:cubicBezTo>
                    <a:cubicBezTo>
                      <a:pt x="240" y="198"/>
                      <a:pt x="239" y="197"/>
                      <a:pt x="238" y="196"/>
                    </a:cubicBezTo>
                    <a:cubicBezTo>
                      <a:pt x="237" y="195"/>
                      <a:pt x="237" y="194"/>
                      <a:pt x="237" y="194"/>
                    </a:cubicBezTo>
                    <a:cubicBezTo>
                      <a:pt x="238" y="194"/>
                      <a:pt x="239" y="195"/>
                      <a:pt x="243" y="197"/>
                    </a:cubicBezTo>
                    <a:moveTo>
                      <a:pt x="253" y="197"/>
                    </a:moveTo>
                    <a:cubicBezTo>
                      <a:pt x="250" y="193"/>
                      <a:pt x="244" y="192"/>
                      <a:pt x="241" y="188"/>
                    </a:cubicBezTo>
                    <a:cubicBezTo>
                      <a:pt x="240" y="187"/>
                      <a:pt x="241" y="185"/>
                      <a:pt x="239" y="184"/>
                    </a:cubicBezTo>
                    <a:cubicBezTo>
                      <a:pt x="239" y="183"/>
                      <a:pt x="238" y="183"/>
                      <a:pt x="238" y="182"/>
                    </a:cubicBezTo>
                    <a:cubicBezTo>
                      <a:pt x="242" y="185"/>
                      <a:pt x="246" y="187"/>
                      <a:pt x="250" y="189"/>
                    </a:cubicBezTo>
                    <a:cubicBezTo>
                      <a:pt x="252" y="192"/>
                      <a:pt x="253" y="194"/>
                      <a:pt x="253" y="197"/>
                    </a:cubicBezTo>
                    <a:moveTo>
                      <a:pt x="173" y="180"/>
                    </a:moveTo>
                    <a:cubicBezTo>
                      <a:pt x="172" y="179"/>
                      <a:pt x="172" y="179"/>
                      <a:pt x="171" y="178"/>
                    </a:cubicBezTo>
                    <a:cubicBezTo>
                      <a:pt x="172" y="178"/>
                      <a:pt x="172" y="177"/>
                      <a:pt x="173" y="177"/>
                    </a:cubicBezTo>
                    <a:cubicBezTo>
                      <a:pt x="173" y="177"/>
                      <a:pt x="174" y="178"/>
                      <a:pt x="174" y="178"/>
                    </a:cubicBezTo>
                    <a:cubicBezTo>
                      <a:pt x="174" y="179"/>
                      <a:pt x="173" y="179"/>
                      <a:pt x="173" y="180"/>
                    </a:cubicBezTo>
                    <a:moveTo>
                      <a:pt x="170" y="178"/>
                    </a:moveTo>
                    <a:cubicBezTo>
                      <a:pt x="170" y="177"/>
                      <a:pt x="169" y="177"/>
                      <a:pt x="169" y="176"/>
                    </a:cubicBezTo>
                    <a:cubicBezTo>
                      <a:pt x="169" y="176"/>
                      <a:pt x="170" y="175"/>
                      <a:pt x="170" y="175"/>
                    </a:cubicBezTo>
                    <a:cubicBezTo>
                      <a:pt x="171" y="175"/>
                      <a:pt x="171" y="176"/>
                      <a:pt x="172" y="176"/>
                    </a:cubicBezTo>
                    <a:cubicBezTo>
                      <a:pt x="171" y="177"/>
                      <a:pt x="171" y="177"/>
                      <a:pt x="170" y="178"/>
                    </a:cubicBezTo>
                    <a:moveTo>
                      <a:pt x="211" y="170"/>
                    </a:moveTo>
                    <a:cubicBezTo>
                      <a:pt x="210" y="169"/>
                      <a:pt x="210" y="168"/>
                      <a:pt x="209" y="168"/>
                    </a:cubicBezTo>
                    <a:cubicBezTo>
                      <a:pt x="210" y="168"/>
                      <a:pt x="210" y="168"/>
                      <a:pt x="211" y="168"/>
                    </a:cubicBezTo>
                    <a:cubicBezTo>
                      <a:pt x="216" y="168"/>
                      <a:pt x="221" y="174"/>
                      <a:pt x="227" y="179"/>
                    </a:cubicBezTo>
                    <a:cubicBezTo>
                      <a:pt x="226" y="179"/>
                      <a:pt x="226" y="179"/>
                      <a:pt x="225" y="179"/>
                    </a:cubicBezTo>
                    <a:cubicBezTo>
                      <a:pt x="222" y="179"/>
                      <a:pt x="218" y="176"/>
                      <a:pt x="214" y="173"/>
                    </a:cubicBezTo>
                    <a:cubicBezTo>
                      <a:pt x="214" y="172"/>
                      <a:pt x="214" y="171"/>
                      <a:pt x="212" y="170"/>
                    </a:cubicBezTo>
                    <a:cubicBezTo>
                      <a:pt x="211" y="170"/>
                      <a:pt x="211" y="170"/>
                      <a:pt x="211" y="170"/>
                    </a:cubicBezTo>
                    <a:moveTo>
                      <a:pt x="154" y="171"/>
                    </a:moveTo>
                    <a:cubicBezTo>
                      <a:pt x="152" y="171"/>
                      <a:pt x="151" y="168"/>
                      <a:pt x="149" y="167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52" y="167"/>
                      <a:pt x="154" y="169"/>
                      <a:pt x="155" y="170"/>
                    </a:cubicBezTo>
                    <a:cubicBezTo>
                      <a:pt x="155" y="171"/>
                      <a:pt x="154" y="171"/>
                      <a:pt x="154" y="171"/>
                    </a:cubicBezTo>
                    <a:moveTo>
                      <a:pt x="261" y="166"/>
                    </a:moveTo>
                    <a:cubicBezTo>
                      <a:pt x="261" y="164"/>
                      <a:pt x="260" y="163"/>
                      <a:pt x="259" y="161"/>
                    </a:cubicBezTo>
                    <a:cubicBezTo>
                      <a:pt x="261" y="163"/>
                      <a:pt x="262" y="164"/>
                      <a:pt x="264" y="166"/>
                    </a:cubicBezTo>
                    <a:cubicBezTo>
                      <a:pt x="264" y="166"/>
                      <a:pt x="263" y="166"/>
                      <a:pt x="263" y="166"/>
                    </a:cubicBezTo>
                    <a:cubicBezTo>
                      <a:pt x="263" y="166"/>
                      <a:pt x="262" y="166"/>
                      <a:pt x="261" y="166"/>
                    </a:cubicBezTo>
                    <a:moveTo>
                      <a:pt x="147" y="165"/>
                    </a:moveTo>
                    <a:cubicBezTo>
                      <a:pt x="145" y="165"/>
                      <a:pt x="144" y="161"/>
                      <a:pt x="142" y="161"/>
                    </a:cubicBezTo>
                    <a:cubicBezTo>
                      <a:pt x="142" y="161"/>
                      <a:pt x="143" y="160"/>
                      <a:pt x="143" y="160"/>
                    </a:cubicBezTo>
                    <a:cubicBezTo>
                      <a:pt x="144" y="160"/>
                      <a:pt x="146" y="164"/>
                      <a:pt x="148" y="164"/>
                    </a:cubicBezTo>
                    <a:cubicBezTo>
                      <a:pt x="147" y="165"/>
                      <a:pt x="147" y="165"/>
                      <a:pt x="147" y="165"/>
                    </a:cubicBezTo>
                    <a:moveTo>
                      <a:pt x="130" y="148"/>
                    </a:moveTo>
                    <a:cubicBezTo>
                      <a:pt x="129" y="148"/>
                      <a:pt x="128" y="148"/>
                      <a:pt x="127" y="146"/>
                    </a:cubicBezTo>
                    <a:cubicBezTo>
                      <a:pt x="127" y="146"/>
                      <a:pt x="127" y="146"/>
                      <a:pt x="128" y="146"/>
                    </a:cubicBezTo>
                    <a:cubicBezTo>
                      <a:pt x="129" y="146"/>
                      <a:pt x="129" y="147"/>
                      <a:pt x="130" y="147"/>
                    </a:cubicBezTo>
                    <a:cubicBezTo>
                      <a:pt x="130" y="148"/>
                      <a:pt x="130" y="148"/>
                      <a:pt x="130" y="148"/>
                    </a:cubicBezTo>
                    <a:moveTo>
                      <a:pt x="217" y="143"/>
                    </a:moveTo>
                    <a:cubicBezTo>
                      <a:pt x="216" y="143"/>
                      <a:pt x="216" y="143"/>
                      <a:pt x="215" y="142"/>
                    </a:cubicBezTo>
                    <a:cubicBezTo>
                      <a:pt x="215" y="142"/>
                      <a:pt x="215" y="142"/>
                      <a:pt x="215" y="142"/>
                    </a:cubicBezTo>
                    <a:cubicBezTo>
                      <a:pt x="216" y="142"/>
                      <a:pt x="217" y="143"/>
                      <a:pt x="217" y="143"/>
                    </a:cubicBezTo>
                    <a:cubicBezTo>
                      <a:pt x="217" y="143"/>
                      <a:pt x="217" y="143"/>
                      <a:pt x="217" y="143"/>
                    </a:cubicBezTo>
                    <a:moveTo>
                      <a:pt x="123" y="142"/>
                    </a:moveTo>
                    <a:cubicBezTo>
                      <a:pt x="123" y="142"/>
                      <a:pt x="122" y="141"/>
                      <a:pt x="122" y="141"/>
                    </a:cubicBezTo>
                    <a:cubicBezTo>
                      <a:pt x="122" y="140"/>
                      <a:pt x="123" y="140"/>
                      <a:pt x="123" y="139"/>
                    </a:cubicBezTo>
                    <a:cubicBezTo>
                      <a:pt x="124" y="140"/>
                      <a:pt x="124" y="140"/>
                      <a:pt x="125" y="141"/>
                    </a:cubicBezTo>
                    <a:cubicBezTo>
                      <a:pt x="124" y="141"/>
                      <a:pt x="124" y="142"/>
                      <a:pt x="123" y="142"/>
                    </a:cubicBezTo>
                    <a:moveTo>
                      <a:pt x="178" y="139"/>
                    </a:moveTo>
                    <a:cubicBezTo>
                      <a:pt x="178" y="139"/>
                      <a:pt x="178" y="139"/>
                      <a:pt x="178" y="139"/>
                    </a:cubicBezTo>
                    <a:cubicBezTo>
                      <a:pt x="179" y="139"/>
                      <a:pt x="179" y="139"/>
                      <a:pt x="180" y="139"/>
                    </a:cubicBezTo>
                    <a:cubicBezTo>
                      <a:pt x="181" y="139"/>
                      <a:pt x="181" y="140"/>
                      <a:pt x="182" y="141"/>
                    </a:cubicBezTo>
                    <a:cubicBezTo>
                      <a:pt x="180" y="141"/>
                      <a:pt x="180" y="139"/>
                      <a:pt x="179" y="139"/>
                    </a:cubicBezTo>
                    <a:cubicBezTo>
                      <a:pt x="179" y="139"/>
                      <a:pt x="179" y="139"/>
                      <a:pt x="178" y="139"/>
                    </a:cubicBezTo>
                    <a:moveTo>
                      <a:pt x="194" y="132"/>
                    </a:moveTo>
                    <a:cubicBezTo>
                      <a:pt x="192" y="130"/>
                      <a:pt x="191" y="127"/>
                      <a:pt x="190" y="126"/>
                    </a:cubicBezTo>
                    <a:cubicBezTo>
                      <a:pt x="193" y="127"/>
                      <a:pt x="194" y="129"/>
                      <a:pt x="194" y="132"/>
                    </a:cubicBezTo>
                    <a:moveTo>
                      <a:pt x="212" y="126"/>
                    </a:moveTo>
                    <a:cubicBezTo>
                      <a:pt x="211" y="125"/>
                      <a:pt x="211" y="125"/>
                      <a:pt x="211" y="125"/>
                    </a:cubicBezTo>
                    <a:cubicBezTo>
                      <a:pt x="211" y="125"/>
                      <a:pt x="211" y="126"/>
                      <a:pt x="212" y="126"/>
                    </a:cubicBezTo>
                    <a:moveTo>
                      <a:pt x="184" y="130"/>
                    </a:moveTo>
                    <a:cubicBezTo>
                      <a:pt x="185" y="128"/>
                      <a:pt x="183" y="126"/>
                      <a:pt x="180" y="123"/>
                    </a:cubicBezTo>
                    <a:cubicBezTo>
                      <a:pt x="182" y="124"/>
                      <a:pt x="185" y="124"/>
                      <a:pt x="188" y="125"/>
                    </a:cubicBezTo>
                    <a:cubicBezTo>
                      <a:pt x="187" y="125"/>
                      <a:pt x="187" y="125"/>
                      <a:pt x="187" y="125"/>
                    </a:cubicBezTo>
                    <a:cubicBezTo>
                      <a:pt x="188" y="127"/>
                      <a:pt x="191" y="132"/>
                      <a:pt x="194" y="132"/>
                    </a:cubicBezTo>
                    <a:cubicBezTo>
                      <a:pt x="194" y="132"/>
                      <a:pt x="194" y="132"/>
                      <a:pt x="194" y="132"/>
                    </a:cubicBezTo>
                    <a:cubicBezTo>
                      <a:pt x="194" y="132"/>
                      <a:pt x="194" y="132"/>
                      <a:pt x="194" y="132"/>
                    </a:cubicBezTo>
                    <a:cubicBezTo>
                      <a:pt x="194" y="132"/>
                      <a:pt x="194" y="132"/>
                      <a:pt x="194" y="132"/>
                    </a:cubicBezTo>
                    <a:cubicBezTo>
                      <a:pt x="194" y="132"/>
                      <a:pt x="193" y="133"/>
                      <a:pt x="193" y="134"/>
                    </a:cubicBezTo>
                    <a:cubicBezTo>
                      <a:pt x="194" y="135"/>
                      <a:pt x="194" y="136"/>
                      <a:pt x="195" y="137"/>
                    </a:cubicBezTo>
                    <a:cubicBezTo>
                      <a:pt x="195" y="137"/>
                      <a:pt x="195" y="137"/>
                      <a:pt x="195" y="137"/>
                    </a:cubicBezTo>
                    <a:cubicBezTo>
                      <a:pt x="194" y="137"/>
                      <a:pt x="192" y="135"/>
                      <a:pt x="190" y="133"/>
                    </a:cubicBezTo>
                    <a:cubicBezTo>
                      <a:pt x="188" y="132"/>
                      <a:pt x="186" y="130"/>
                      <a:pt x="185" y="130"/>
                    </a:cubicBezTo>
                    <a:cubicBezTo>
                      <a:pt x="184" y="130"/>
                      <a:pt x="184" y="130"/>
                      <a:pt x="184" y="130"/>
                    </a:cubicBezTo>
                    <a:moveTo>
                      <a:pt x="109" y="128"/>
                    </a:moveTo>
                    <a:cubicBezTo>
                      <a:pt x="107" y="128"/>
                      <a:pt x="105" y="124"/>
                      <a:pt x="103" y="123"/>
                    </a:cubicBezTo>
                    <a:cubicBezTo>
                      <a:pt x="106" y="124"/>
                      <a:pt x="110" y="126"/>
                      <a:pt x="110" y="128"/>
                    </a:cubicBezTo>
                    <a:cubicBezTo>
                      <a:pt x="110" y="128"/>
                      <a:pt x="110" y="128"/>
                      <a:pt x="109" y="128"/>
                    </a:cubicBezTo>
                    <a:moveTo>
                      <a:pt x="196" y="125"/>
                    </a:moveTo>
                    <a:cubicBezTo>
                      <a:pt x="195" y="123"/>
                      <a:pt x="193" y="120"/>
                      <a:pt x="190" y="118"/>
                    </a:cubicBezTo>
                    <a:cubicBezTo>
                      <a:pt x="194" y="119"/>
                      <a:pt x="197" y="122"/>
                      <a:pt x="200" y="125"/>
                    </a:cubicBezTo>
                    <a:cubicBezTo>
                      <a:pt x="199" y="125"/>
                      <a:pt x="198" y="125"/>
                      <a:pt x="197" y="125"/>
                    </a:cubicBezTo>
                    <a:cubicBezTo>
                      <a:pt x="197" y="125"/>
                      <a:pt x="196" y="125"/>
                      <a:pt x="196" y="125"/>
                    </a:cubicBezTo>
                    <a:moveTo>
                      <a:pt x="181" y="116"/>
                    </a:moveTo>
                    <a:cubicBezTo>
                      <a:pt x="178" y="116"/>
                      <a:pt x="175" y="111"/>
                      <a:pt x="172" y="108"/>
                    </a:cubicBezTo>
                    <a:cubicBezTo>
                      <a:pt x="172" y="108"/>
                      <a:pt x="173" y="108"/>
                      <a:pt x="173" y="108"/>
                    </a:cubicBezTo>
                    <a:cubicBezTo>
                      <a:pt x="177" y="108"/>
                      <a:pt x="180" y="113"/>
                      <a:pt x="183" y="115"/>
                    </a:cubicBezTo>
                    <a:cubicBezTo>
                      <a:pt x="183" y="116"/>
                      <a:pt x="182" y="116"/>
                      <a:pt x="181" y="116"/>
                    </a:cubicBezTo>
                    <a:moveTo>
                      <a:pt x="165" y="111"/>
                    </a:moveTo>
                    <a:cubicBezTo>
                      <a:pt x="164" y="111"/>
                      <a:pt x="162" y="108"/>
                      <a:pt x="165" y="107"/>
                    </a:cubicBezTo>
                    <a:cubicBezTo>
                      <a:pt x="165" y="108"/>
                      <a:pt x="166" y="108"/>
                      <a:pt x="166" y="109"/>
                    </a:cubicBezTo>
                    <a:cubicBezTo>
                      <a:pt x="165" y="109"/>
                      <a:pt x="166" y="110"/>
                      <a:pt x="166" y="110"/>
                    </a:cubicBezTo>
                    <a:cubicBezTo>
                      <a:pt x="166" y="110"/>
                      <a:pt x="166" y="111"/>
                      <a:pt x="165" y="111"/>
                    </a:cubicBezTo>
                    <a:moveTo>
                      <a:pt x="159" y="99"/>
                    </a:moveTo>
                    <a:cubicBezTo>
                      <a:pt x="157" y="98"/>
                      <a:pt x="158" y="96"/>
                      <a:pt x="157" y="95"/>
                    </a:cubicBezTo>
                    <a:cubicBezTo>
                      <a:pt x="157" y="95"/>
                      <a:pt x="158" y="95"/>
                      <a:pt x="158" y="95"/>
                    </a:cubicBezTo>
                    <a:cubicBezTo>
                      <a:pt x="160" y="95"/>
                      <a:pt x="162" y="97"/>
                      <a:pt x="159" y="99"/>
                    </a:cubicBezTo>
                    <a:moveTo>
                      <a:pt x="176" y="96"/>
                    </a:moveTo>
                    <a:cubicBezTo>
                      <a:pt x="172" y="96"/>
                      <a:pt x="173" y="94"/>
                      <a:pt x="175" y="94"/>
                    </a:cubicBezTo>
                    <a:cubicBezTo>
                      <a:pt x="175" y="94"/>
                      <a:pt x="176" y="95"/>
                      <a:pt x="176" y="96"/>
                    </a:cubicBezTo>
                    <a:moveTo>
                      <a:pt x="166" y="96"/>
                    </a:moveTo>
                    <a:cubicBezTo>
                      <a:pt x="165" y="96"/>
                      <a:pt x="163" y="95"/>
                      <a:pt x="160" y="92"/>
                    </a:cubicBezTo>
                    <a:cubicBezTo>
                      <a:pt x="166" y="92"/>
                      <a:pt x="167" y="96"/>
                      <a:pt x="166" y="96"/>
                    </a:cubicBezTo>
                    <a:moveTo>
                      <a:pt x="154" y="82"/>
                    </a:moveTo>
                    <a:cubicBezTo>
                      <a:pt x="152" y="82"/>
                      <a:pt x="149" y="78"/>
                      <a:pt x="149" y="77"/>
                    </a:cubicBezTo>
                    <a:cubicBezTo>
                      <a:pt x="149" y="77"/>
                      <a:pt x="149" y="77"/>
                      <a:pt x="149" y="77"/>
                    </a:cubicBezTo>
                    <a:cubicBezTo>
                      <a:pt x="151" y="77"/>
                      <a:pt x="154" y="79"/>
                      <a:pt x="156" y="81"/>
                    </a:cubicBezTo>
                    <a:cubicBezTo>
                      <a:pt x="155" y="81"/>
                      <a:pt x="155" y="82"/>
                      <a:pt x="154" y="82"/>
                    </a:cubicBezTo>
                    <a:moveTo>
                      <a:pt x="162" y="104"/>
                    </a:moveTo>
                    <a:cubicBezTo>
                      <a:pt x="152" y="101"/>
                      <a:pt x="148" y="94"/>
                      <a:pt x="141" y="87"/>
                    </a:cubicBezTo>
                    <a:cubicBezTo>
                      <a:pt x="137" y="83"/>
                      <a:pt x="131" y="81"/>
                      <a:pt x="127" y="75"/>
                    </a:cubicBezTo>
                    <a:cubicBezTo>
                      <a:pt x="127" y="75"/>
                      <a:pt x="127" y="75"/>
                      <a:pt x="127" y="75"/>
                    </a:cubicBezTo>
                    <a:cubicBezTo>
                      <a:pt x="134" y="75"/>
                      <a:pt x="138" y="84"/>
                      <a:pt x="146" y="91"/>
                    </a:cubicBezTo>
                    <a:cubicBezTo>
                      <a:pt x="151" y="94"/>
                      <a:pt x="157" y="99"/>
                      <a:pt x="162" y="104"/>
                    </a:cubicBezTo>
                    <a:moveTo>
                      <a:pt x="89" y="81"/>
                    </a:moveTo>
                    <a:cubicBezTo>
                      <a:pt x="86" y="81"/>
                      <a:pt x="86" y="73"/>
                      <a:pt x="81" y="72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5" y="72"/>
                      <a:pt x="89" y="75"/>
                      <a:pt x="92" y="78"/>
                    </a:cubicBezTo>
                    <a:cubicBezTo>
                      <a:pt x="90" y="79"/>
                      <a:pt x="87" y="78"/>
                      <a:pt x="91" y="81"/>
                    </a:cubicBezTo>
                    <a:cubicBezTo>
                      <a:pt x="90" y="81"/>
                      <a:pt x="90" y="81"/>
                      <a:pt x="89" y="81"/>
                    </a:cubicBezTo>
                    <a:moveTo>
                      <a:pt x="144" y="72"/>
                    </a:moveTo>
                    <a:cubicBezTo>
                      <a:pt x="143" y="72"/>
                      <a:pt x="143" y="71"/>
                      <a:pt x="142" y="71"/>
                    </a:cubicBezTo>
                    <a:cubicBezTo>
                      <a:pt x="143" y="70"/>
                      <a:pt x="143" y="70"/>
                      <a:pt x="144" y="69"/>
                    </a:cubicBezTo>
                    <a:cubicBezTo>
                      <a:pt x="144" y="70"/>
                      <a:pt x="145" y="70"/>
                      <a:pt x="145" y="71"/>
                    </a:cubicBezTo>
                    <a:cubicBezTo>
                      <a:pt x="145" y="71"/>
                      <a:pt x="144" y="72"/>
                      <a:pt x="144" y="72"/>
                    </a:cubicBezTo>
                    <a:moveTo>
                      <a:pt x="117" y="69"/>
                    </a:moveTo>
                    <a:cubicBezTo>
                      <a:pt x="117" y="68"/>
                      <a:pt x="116" y="68"/>
                      <a:pt x="116" y="67"/>
                    </a:cubicBezTo>
                    <a:cubicBezTo>
                      <a:pt x="116" y="67"/>
                      <a:pt x="117" y="66"/>
                      <a:pt x="117" y="66"/>
                    </a:cubicBezTo>
                    <a:cubicBezTo>
                      <a:pt x="118" y="66"/>
                      <a:pt x="119" y="67"/>
                      <a:pt x="120" y="68"/>
                    </a:cubicBezTo>
                    <a:cubicBezTo>
                      <a:pt x="119" y="69"/>
                      <a:pt x="118" y="68"/>
                      <a:pt x="117" y="69"/>
                    </a:cubicBezTo>
                    <a:moveTo>
                      <a:pt x="80" y="63"/>
                    </a:moveTo>
                    <a:cubicBezTo>
                      <a:pt x="81" y="62"/>
                      <a:pt x="79" y="61"/>
                      <a:pt x="78" y="60"/>
                    </a:cubicBezTo>
                    <a:cubicBezTo>
                      <a:pt x="79" y="60"/>
                      <a:pt x="79" y="60"/>
                      <a:pt x="80" y="60"/>
                    </a:cubicBezTo>
                    <a:cubicBezTo>
                      <a:pt x="81" y="60"/>
                      <a:pt x="83" y="62"/>
                      <a:pt x="84" y="63"/>
                    </a:cubicBezTo>
                    <a:cubicBezTo>
                      <a:pt x="83" y="64"/>
                      <a:pt x="82" y="65"/>
                      <a:pt x="81" y="65"/>
                    </a:cubicBezTo>
                    <a:cubicBezTo>
                      <a:pt x="80" y="65"/>
                      <a:pt x="79" y="64"/>
                      <a:pt x="78" y="63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79" y="63"/>
                      <a:pt x="80" y="63"/>
                      <a:pt x="80" y="63"/>
                    </a:cubicBezTo>
                    <a:moveTo>
                      <a:pt x="71" y="64"/>
                    </a:moveTo>
                    <a:cubicBezTo>
                      <a:pt x="70" y="64"/>
                      <a:pt x="69" y="61"/>
                      <a:pt x="69" y="61"/>
                    </a:cubicBezTo>
                    <a:cubicBezTo>
                      <a:pt x="70" y="60"/>
                      <a:pt x="71" y="61"/>
                      <a:pt x="72" y="60"/>
                    </a:cubicBezTo>
                    <a:cubicBezTo>
                      <a:pt x="72" y="60"/>
                      <a:pt x="73" y="61"/>
                      <a:pt x="73" y="61"/>
                    </a:cubicBezTo>
                    <a:cubicBezTo>
                      <a:pt x="72" y="62"/>
                      <a:pt x="72" y="63"/>
                      <a:pt x="72" y="64"/>
                    </a:cubicBezTo>
                    <a:cubicBezTo>
                      <a:pt x="72" y="64"/>
                      <a:pt x="72" y="64"/>
                      <a:pt x="71" y="64"/>
                    </a:cubicBezTo>
                    <a:moveTo>
                      <a:pt x="73" y="58"/>
                    </a:moveTo>
                    <a:cubicBezTo>
                      <a:pt x="72" y="58"/>
                      <a:pt x="70" y="55"/>
                      <a:pt x="69" y="55"/>
                    </a:cubicBezTo>
                    <a:cubicBezTo>
                      <a:pt x="69" y="54"/>
                      <a:pt x="70" y="54"/>
                      <a:pt x="70" y="54"/>
                    </a:cubicBezTo>
                    <a:cubicBezTo>
                      <a:pt x="71" y="54"/>
                      <a:pt x="72" y="57"/>
                      <a:pt x="74" y="58"/>
                    </a:cubicBezTo>
                    <a:cubicBezTo>
                      <a:pt x="73" y="58"/>
                      <a:pt x="73" y="58"/>
                      <a:pt x="73" y="58"/>
                    </a:cubicBezTo>
                    <a:moveTo>
                      <a:pt x="86" y="52"/>
                    </a:moveTo>
                    <a:cubicBezTo>
                      <a:pt x="83" y="52"/>
                      <a:pt x="78" y="49"/>
                      <a:pt x="77" y="45"/>
                    </a:cubicBezTo>
                    <a:cubicBezTo>
                      <a:pt x="78" y="44"/>
                      <a:pt x="78" y="44"/>
                      <a:pt x="79" y="44"/>
                    </a:cubicBezTo>
                    <a:cubicBezTo>
                      <a:pt x="82" y="44"/>
                      <a:pt x="85" y="50"/>
                      <a:pt x="89" y="51"/>
                    </a:cubicBezTo>
                    <a:cubicBezTo>
                      <a:pt x="88" y="52"/>
                      <a:pt x="87" y="52"/>
                      <a:pt x="86" y="52"/>
                    </a:cubicBezTo>
                    <a:moveTo>
                      <a:pt x="59" y="45"/>
                    </a:moveTo>
                    <a:cubicBezTo>
                      <a:pt x="58" y="45"/>
                      <a:pt x="57" y="45"/>
                      <a:pt x="57" y="43"/>
                    </a:cubicBezTo>
                    <a:cubicBezTo>
                      <a:pt x="57" y="43"/>
                      <a:pt x="57" y="43"/>
                      <a:pt x="58" y="43"/>
                    </a:cubicBezTo>
                    <a:cubicBezTo>
                      <a:pt x="59" y="43"/>
                      <a:pt x="59" y="43"/>
                      <a:pt x="59" y="44"/>
                    </a:cubicBezTo>
                    <a:cubicBezTo>
                      <a:pt x="59" y="45"/>
                      <a:pt x="59" y="45"/>
                      <a:pt x="59" y="45"/>
                    </a:cubicBezTo>
                    <a:moveTo>
                      <a:pt x="28" y="15"/>
                    </a:moveTo>
                    <a:cubicBezTo>
                      <a:pt x="28" y="15"/>
                      <a:pt x="27" y="14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3"/>
                      <a:pt x="28" y="13"/>
                      <a:pt x="28" y="14"/>
                    </a:cubicBezTo>
                    <a:cubicBezTo>
                      <a:pt x="29" y="14"/>
                      <a:pt x="29" y="15"/>
                      <a:pt x="28" y="15"/>
                    </a:cubicBezTo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18" y="15"/>
                      <a:pt x="27" y="15"/>
                      <a:pt x="33" y="27"/>
                    </a:cubicBezTo>
                    <a:cubicBezTo>
                      <a:pt x="45" y="31"/>
                      <a:pt x="53" y="43"/>
                      <a:pt x="64" y="54"/>
                    </a:cubicBezTo>
                    <a:cubicBezTo>
                      <a:pt x="63" y="54"/>
                      <a:pt x="63" y="53"/>
                      <a:pt x="62" y="53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4" y="55"/>
                      <a:pt x="66" y="55"/>
                      <a:pt x="68" y="57"/>
                    </a:cubicBezTo>
                    <a:cubicBezTo>
                      <a:pt x="64" y="60"/>
                      <a:pt x="72" y="63"/>
                      <a:pt x="69" y="67"/>
                    </a:cubicBezTo>
                    <a:cubicBezTo>
                      <a:pt x="66" y="63"/>
                      <a:pt x="62" y="59"/>
                      <a:pt x="59" y="56"/>
                    </a:cubicBezTo>
                    <a:cubicBezTo>
                      <a:pt x="54" y="52"/>
                      <a:pt x="44" y="43"/>
                      <a:pt x="40" y="43"/>
                    </a:cubicBezTo>
                    <a:cubicBezTo>
                      <a:pt x="39" y="43"/>
                      <a:pt x="39" y="43"/>
                      <a:pt x="38" y="44"/>
                    </a:cubicBezTo>
                    <a:cubicBezTo>
                      <a:pt x="42" y="48"/>
                      <a:pt x="54" y="58"/>
                      <a:pt x="56" y="64"/>
                    </a:cubicBezTo>
                    <a:cubicBezTo>
                      <a:pt x="36" y="46"/>
                      <a:pt x="22" y="30"/>
                      <a:pt x="0" y="20"/>
                    </a:cubicBezTo>
                    <a:cubicBezTo>
                      <a:pt x="8" y="29"/>
                      <a:pt x="15" y="40"/>
                      <a:pt x="25" y="49"/>
                    </a:cubicBezTo>
                    <a:cubicBezTo>
                      <a:pt x="29" y="52"/>
                      <a:pt x="34" y="54"/>
                      <a:pt x="38" y="58"/>
                    </a:cubicBezTo>
                    <a:cubicBezTo>
                      <a:pt x="39" y="59"/>
                      <a:pt x="38" y="61"/>
                      <a:pt x="39" y="63"/>
                    </a:cubicBezTo>
                    <a:cubicBezTo>
                      <a:pt x="44" y="69"/>
                      <a:pt x="54" y="75"/>
                      <a:pt x="59" y="82"/>
                    </a:cubicBezTo>
                    <a:cubicBezTo>
                      <a:pt x="65" y="89"/>
                      <a:pt x="74" y="95"/>
                      <a:pt x="77" y="103"/>
                    </a:cubicBezTo>
                    <a:cubicBezTo>
                      <a:pt x="75" y="103"/>
                      <a:pt x="74" y="100"/>
                      <a:pt x="73" y="100"/>
                    </a:cubicBezTo>
                    <a:cubicBezTo>
                      <a:pt x="73" y="100"/>
                      <a:pt x="72" y="100"/>
                      <a:pt x="72" y="100"/>
                    </a:cubicBezTo>
                    <a:cubicBezTo>
                      <a:pt x="73" y="103"/>
                      <a:pt x="76" y="103"/>
                      <a:pt x="78" y="105"/>
                    </a:cubicBezTo>
                    <a:cubicBezTo>
                      <a:pt x="82" y="109"/>
                      <a:pt x="85" y="116"/>
                      <a:pt x="90" y="120"/>
                    </a:cubicBezTo>
                    <a:cubicBezTo>
                      <a:pt x="90" y="120"/>
                      <a:pt x="92" y="120"/>
                      <a:pt x="94" y="121"/>
                    </a:cubicBezTo>
                    <a:cubicBezTo>
                      <a:pt x="100" y="126"/>
                      <a:pt x="104" y="133"/>
                      <a:pt x="110" y="137"/>
                    </a:cubicBezTo>
                    <a:cubicBezTo>
                      <a:pt x="108" y="137"/>
                      <a:pt x="107" y="138"/>
                      <a:pt x="108" y="140"/>
                    </a:cubicBezTo>
                    <a:cubicBezTo>
                      <a:pt x="108" y="140"/>
                      <a:pt x="108" y="140"/>
                      <a:pt x="108" y="140"/>
                    </a:cubicBezTo>
                    <a:cubicBezTo>
                      <a:pt x="109" y="140"/>
                      <a:pt x="110" y="139"/>
                      <a:pt x="110" y="139"/>
                    </a:cubicBezTo>
                    <a:cubicBezTo>
                      <a:pt x="111" y="139"/>
                      <a:pt x="112" y="139"/>
                      <a:pt x="112" y="139"/>
                    </a:cubicBezTo>
                    <a:cubicBezTo>
                      <a:pt x="113" y="139"/>
                      <a:pt x="113" y="139"/>
                      <a:pt x="114" y="139"/>
                    </a:cubicBezTo>
                    <a:cubicBezTo>
                      <a:pt x="121" y="147"/>
                      <a:pt x="129" y="160"/>
                      <a:pt x="138" y="162"/>
                    </a:cubicBezTo>
                    <a:cubicBezTo>
                      <a:pt x="138" y="164"/>
                      <a:pt x="138" y="164"/>
                      <a:pt x="139" y="164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0" y="164"/>
                      <a:pt x="141" y="164"/>
                      <a:pt x="141" y="164"/>
                    </a:cubicBezTo>
                    <a:cubicBezTo>
                      <a:pt x="142" y="164"/>
                      <a:pt x="143" y="164"/>
                      <a:pt x="144" y="165"/>
                    </a:cubicBezTo>
                    <a:cubicBezTo>
                      <a:pt x="141" y="171"/>
                      <a:pt x="154" y="180"/>
                      <a:pt x="159" y="180"/>
                    </a:cubicBezTo>
                    <a:cubicBezTo>
                      <a:pt x="159" y="180"/>
                      <a:pt x="159" y="180"/>
                      <a:pt x="159" y="180"/>
                    </a:cubicBezTo>
                    <a:cubicBezTo>
                      <a:pt x="159" y="180"/>
                      <a:pt x="159" y="180"/>
                      <a:pt x="159" y="180"/>
                    </a:cubicBezTo>
                    <a:cubicBezTo>
                      <a:pt x="159" y="180"/>
                      <a:pt x="159" y="180"/>
                      <a:pt x="159" y="180"/>
                    </a:cubicBezTo>
                    <a:cubicBezTo>
                      <a:pt x="157" y="189"/>
                      <a:pt x="173" y="192"/>
                      <a:pt x="173" y="198"/>
                    </a:cubicBezTo>
                    <a:cubicBezTo>
                      <a:pt x="173" y="196"/>
                      <a:pt x="174" y="196"/>
                      <a:pt x="175" y="196"/>
                    </a:cubicBezTo>
                    <a:cubicBezTo>
                      <a:pt x="175" y="196"/>
                      <a:pt x="175" y="196"/>
                      <a:pt x="176" y="196"/>
                    </a:cubicBezTo>
                    <a:cubicBezTo>
                      <a:pt x="176" y="196"/>
                      <a:pt x="176" y="196"/>
                      <a:pt x="177" y="196"/>
                    </a:cubicBezTo>
                    <a:cubicBezTo>
                      <a:pt x="177" y="196"/>
                      <a:pt x="177" y="196"/>
                      <a:pt x="177" y="196"/>
                    </a:cubicBezTo>
                    <a:cubicBezTo>
                      <a:pt x="176" y="191"/>
                      <a:pt x="165" y="186"/>
                      <a:pt x="164" y="181"/>
                    </a:cubicBezTo>
                    <a:cubicBezTo>
                      <a:pt x="173" y="186"/>
                      <a:pt x="181" y="195"/>
                      <a:pt x="189" y="203"/>
                    </a:cubicBezTo>
                    <a:cubicBezTo>
                      <a:pt x="189" y="203"/>
                      <a:pt x="189" y="203"/>
                      <a:pt x="189" y="204"/>
                    </a:cubicBezTo>
                    <a:cubicBezTo>
                      <a:pt x="190" y="203"/>
                      <a:pt x="190" y="203"/>
                      <a:pt x="190" y="203"/>
                    </a:cubicBezTo>
                    <a:cubicBezTo>
                      <a:pt x="192" y="205"/>
                      <a:pt x="193" y="206"/>
                      <a:pt x="195" y="207"/>
                    </a:cubicBezTo>
                    <a:cubicBezTo>
                      <a:pt x="196" y="208"/>
                      <a:pt x="196" y="210"/>
                      <a:pt x="197" y="211"/>
                    </a:cubicBezTo>
                    <a:cubicBezTo>
                      <a:pt x="192" y="210"/>
                      <a:pt x="190" y="205"/>
                      <a:pt x="186" y="203"/>
                    </a:cubicBezTo>
                    <a:cubicBezTo>
                      <a:pt x="184" y="201"/>
                      <a:pt x="181" y="198"/>
                      <a:pt x="179" y="196"/>
                    </a:cubicBezTo>
                    <a:cubicBezTo>
                      <a:pt x="177" y="198"/>
                      <a:pt x="179" y="200"/>
                      <a:pt x="177" y="202"/>
                    </a:cubicBezTo>
                    <a:cubicBezTo>
                      <a:pt x="180" y="206"/>
                      <a:pt x="187" y="209"/>
                      <a:pt x="187" y="213"/>
                    </a:cubicBezTo>
                    <a:cubicBezTo>
                      <a:pt x="186" y="212"/>
                      <a:pt x="185" y="212"/>
                      <a:pt x="185" y="212"/>
                    </a:cubicBezTo>
                    <a:cubicBezTo>
                      <a:pt x="185" y="212"/>
                      <a:pt x="185" y="212"/>
                      <a:pt x="184" y="212"/>
                    </a:cubicBezTo>
                    <a:cubicBezTo>
                      <a:pt x="185" y="213"/>
                      <a:pt x="186" y="213"/>
                      <a:pt x="187" y="213"/>
                    </a:cubicBezTo>
                    <a:cubicBezTo>
                      <a:pt x="187" y="213"/>
                      <a:pt x="188" y="212"/>
                      <a:pt x="188" y="211"/>
                    </a:cubicBezTo>
                    <a:cubicBezTo>
                      <a:pt x="193" y="212"/>
                      <a:pt x="194" y="216"/>
                      <a:pt x="198" y="217"/>
                    </a:cubicBezTo>
                    <a:cubicBezTo>
                      <a:pt x="201" y="219"/>
                      <a:pt x="204" y="221"/>
                      <a:pt x="206" y="222"/>
                    </a:cubicBezTo>
                    <a:cubicBezTo>
                      <a:pt x="207" y="225"/>
                      <a:pt x="207" y="229"/>
                      <a:pt x="206" y="231"/>
                    </a:cubicBezTo>
                    <a:cubicBezTo>
                      <a:pt x="209" y="237"/>
                      <a:pt x="217" y="236"/>
                      <a:pt x="223" y="243"/>
                    </a:cubicBezTo>
                    <a:cubicBezTo>
                      <a:pt x="223" y="246"/>
                      <a:pt x="222" y="244"/>
                      <a:pt x="220" y="247"/>
                    </a:cubicBezTo>
                    <a:cubicBezTo>
                      <a:pt x="224" y="255"/>
                      <a:pt x="232" y="255"/>
                      <a:pt x="238" y="257"/>
                    </a:cubicBezTo>
                    <a:cubicBezTo>
                      <a:pt x="235" y="247"/>
                      <a:pt x="217" y="241"/>
                      <a:pt x="216" y="231"/>
                    </a:cubicBezTo>
                    <a:cubicBezTo>
                      <a:pt x="229" y="246"/>
                      <a:pt x="248" y="259"/>
                      <a:pt x="248" y="266"/>
                    </a:cubicBezTo>
                    <a:cubicBezTo>
                      <a:pt x="245" y="264"/>
                      <a:pt x="242" y="259"/>
                      <a:pt x="240" y="259"/>
                    </a:cubicBezTo>
                    <a:cubicBezTo>
                      <a:pt x="239" y="259"/>
                      <a:pt x="239" y="259"/>
                      <a:pt x="238" y="260"/>
                    </a:cubicBezTo>
                    <a:cubicBezTo>
                      <a:pt x="243" y="261"/>
                      <a:pt x="238" y="262"/>
                      <a:pt x="239" y="264"/>
                    </a:cubicBezTo>
                    <a:cubicBezTo>
                      <a:pt x="240" y="271"/>
                      <a:pt x="248" y="275"/>
                      <a:pt x="254" y="279"/>
                    </a:cubicBezTo>
                    <a:cubicBezTo>
                      <a:pt x="258" y="277"/>
                      <a:pt x="250" y="270"/>
                      <a:pt x="249" y="266"/>
                    </a:cubicBezTo>
                    <a:cubicBezTo>
                      <a:pt x="255" y="273"/>
                      <a:pt x="262" y="276"/>
                      <a:pt x="267" y="287"/>
                    </a:cubicBezTo>
                    <a:cubicBezTo>
                      <a:pt x="266" y="287"/>
                      <a:pt x="266" y="287"/>
                      <a:pt x="266" y="287"/>
                    </a:cubicBezTo>
                    <a:cubicBezTo>
                      <a:pt x="264" y="287"/>
                      <a:pt x="263" y="286"/>
                      <a:pt x="261" y="284"/>
                    </a:cubicBezTo>
                    <a:cubicBezTo>
                      <a:pt x="260" y="283"/>
                      <a:pt x="258" y="282"/>
                      <a:pt x="256" y="282"/>
                    </a:cubicBezTo>
                    <a:cubicBezTo>
                      <a:pt x="256" y="282"/>
                      <a:pt x="256" y="282"/>
                      <a:pt x="255" y="282"/>
                    </a:cubicBezTo>
                    <a:cubicBezTo>
                      <a:pt x="256" y="282"/>
                      <a:pt x="256" y="283"/>
                      <a:pt x="256" y="283"/>
                    </a:cubicBezTo>
                    <a:cubicBezTo>
                      <a:pt x="252" y="279"/>
                      <a:pt x="247" y="276"/>
                      <a:pt x="245" y="276"/>
                    </a:cubicBezTo>
                    <a:cubicBezTo>
                      <a:pt x="250" y="281"/>
                      <a:pt x="257" y="290"/>
                      <a:pt x="263" y="292"/>
                    </a:cubicBezTo>
                    <a:cubicBezTo>
                      <a:pt x="270" y="301"/>
                      <a:pt x="278" y="308"/>
                      <a:pt x="283" y="313"/>
                    </a:cubicBezTo>
                    <a:cubicBezTo>
                      <a:pt x="284" y="312"/>
                      <a:pt x="284" y="312"/>
                      <a:pt x="284" y="312"/>
                    </a:cubicBezTo>
                    <a:cubicBezTo>
                      <a:pt x="285" y="312"/>
                      <a:pt x="286" y="314"/>
                      <a:pt x="289" y="314"/>
                    </a:cubicBezTo>
                    <a:cubicBezTo>
                      <a:pt x="282" y="307"/>
                      <a:pt x="275" y="303"/>
                      <a:pt x="273" y="293"/>
                    </a:cubicBezTo>
                    <a:cubicBezTo>
                      <a:pt x="274" y="292"/>
                      <a:pt x="274" y="291"/>
                      <a:pt x="275" y="291"/>
                    </a:cubicBezTo>
                    <a:cubicBezTo>
                      <a:pt x="275" y="291"/>
                      <a:pt x="276" y="291"/>
                      <a:pt x="276" y="291"/>
                    </a:cubicBezTo>
                    <a:cubicBezTo>
                      <a:pt x="276" y="292"/>
                      <a:pt x="277" y="292"/>
                      <a:pt x="277" y="293"/>
                    </a:cubicBezTo>
                    <a:cubicBezTo>
                      <a:pt x="275" y="294"/>
                      <a:pt x="275" y="294"/>
                      <a:pt x="276" y="294"/>
                    </a:cubicBezTo>
                    <a:cubicBezTo>
                      <a:pt x="277" y="294"/>
                      <a:pt x="278" y="294"/>
                      <a:pt x="278" y="294"/>
                    </a:cubicBezTo>
                    <a:cubicBezTo>
                      <a:pt x="279" y="295"/>
                      <a:pt x="279" y="296"/>
                      <a:pt x="280" y="298"/>
                    </a:cubicBezTo>
                    <a:cubicBezTo>
                      <a:pt x="280" y="298"/>
                      <a:pt x="280" y="299"/>
                      <a:pt x="281" y="299"/>
                    </a:cubicBezTo>
                    <a:cubicBezTo>
                      <a:pt x="281" y="299"/>
                      <a:pt x="281" y="299"/>
                      <a:pt x="281" y="299"/>
                    </a:cubicBezTo>
                    <a:cubicBezTo>
                      <a:pt x="281" y="299"/>
                      <a:pt x="281" y="299"/>
                      <a:pt x="281" y="299"/>
                    </a:cubicBezTo>
                    <a:cubicBezTo>
                      <a:pt x="281" y="299"/>
                      <a:pt x="282" y="299"/>
                      <a:pt x="282" y="299"/>
                    </a:cubicBezTo>
                    <a:cubicBezTo>
                      <a:pt x="281" y="301"/>
                      <a:pt x="281" y="301"/>
                      <a:pt x="281" y="301"/>
                    </a:cubicBezTo>
                    <a:cubicBezTo>
                      <a:pt x="289" y="311"/>
                      <a:pt x="306" y="322"/>
                      <a:pt x="313" y="335"/>
                    </a:cubicBezTo>
                    <a:cubicBezTo>
                      <a:pt x="313" y="335"/>
                      <a:pt x="313" y="335"/>
                      <a:pt x="313" y="335"/>
                    </a:cubicBezTo>
                    <a:cubicBezTo>
                      <a:pt x="310" y="335"/>
                      <a:pt x="312" y="337"/>
                      <a:pt x="312" y="338"/>
                    </a:cubicBezTo>
                    <a:cubicBezTo>
                      <a:pt x="309" y="334"/>
                      <a:pt x="305" y="330"/>
                      <a:pt x="300" y="330"/>
                    </a:cubicBezTo>
                    <a:cubicBezTo>
                      <a:pt x="300" y="329"/>
                      <a:pt x="300" y="329"/>
                      <a:pt x="300" y="329"/>
                    </a:cubicBezTo>
                    <a:cubicBezTo>
                      <a:pt x="300" y="324"/>
                      <a:pt x="294" y="318"/>
                      <a:pt x="288" y="318"/>
                    </a:cubicBezTo>
                    <a:cubicBezTo>
                      <a:pt x="287" y="318"/>
                      <a:pt x="286" y="318"/>
                      <a:pt x="285" y="318"/>
                    </a:cubicBezTo>
                    <a:cubicBezTo>
                      <a:pt x="291" y="327"/>
                      <a:pt x="299" y="332"/>
                      <a:pt x="305" y="335"/>
                    </a:cubicBezTo>
                    <a:cubicBezTo>
                      <a:pt x="306" y="335"/>
                      <a:pt x="306" y="335"/>
                      <a:pt x="306" y="335"/>
                    </a:cubicBezTo>
                    <a:cubicBezTo>
                      <a:pt x="304" y="337"/>
                      <a:pt x="304" y="338"/>
                      <a:pt x="304" y="339"/>
                    </a:cubicBezTo>
                    <a:cubicBezTo>
                      <a:pt x="296" y="331"/>
                      <a:pt x="288" y="323"/>
                      <a:pt x="279" y="317"/>
                    </a:cubicBezTo>
                    <a:cubicBezTo>
                      <a:pt x="276" y="318"/>
                      <a:pt x="279" y="321"/>
                      <a:pt x="279" y="321"/>
                    </a:cubicBezTo>
                    <a:cubicBezTo>
                      <a:pt x="278" y="321"/>
                      <a:pt x="278" y="320"/>
                      <a:pt x="278" y="320"/>
                    </a:cubicBezTo>
                    <a:cubicBezTo>
                      <a:pt x="269" y="313"/>
                      <a:pt x="257" y="294"/>
                      <a:pt x="249" y="294"/>
                    </a:cubicBezTo>
                    <a:cubicBezTo>
                      <a:pt x="249" y="294"/>
                      <a:pt x="248" y="294"/>
                      <a:pt x="248" y="294"/>
                    </a:cubicBezTo>
                    <a:cubicBezTo>
                      <a:pt x="272" y="320"/>
                      <a:pt x="304" y="350"/>
                      <a:pt x="330" y="377"/>
                    </a:cubicBezTo>
                    <a:cubicBezTo>
                      <a:pt x="349" y="396"/>
                      <a:pt x="372" y="415"/>
                      <a:pt x="391" y="432"/>
                    </a:cubicBezTo>
                    <a:cubicBezTo>
                      <a:pt x="392" y="432"/>
                      <a:pt x="392" y="432"/>
                      <a:pt x="393" y="433"/>
                    </a:cubicBezTo>
                    <a:cubicBezTo>
                      <a:pt x="393" y="432"/>
                      <a:pt x="394" y="432"/>
                      <a:pt x="394" y="431"/>
                    </a:cubicBezTo>
                    <a:cubicBezTo>
                      <a:pt x="395" y="432"/>
                      <a:pt x="395" y="432"/>
                      <a:pt x="396" y="433"/>
                    </a:cubicBezTo>
                    <a:cubicBezTo>
                      <a:pt x="396" y="433"/>
                      <a:pt x="395" y="434"/>
                      <a:pt x="395" y="434"/>
                    </a:cubicBezTo>
                    <a:cubicBezTo>
                      <a:pt x="400" y="439"/>
                      <a:pt x="405" y="443"/>
                      <a:pt x="411" y="447"/>
                    </a:cubicBezTo>
                    <a:cubicBezTo>
                      <a:pt x="411" y="446"/>
                      <a:pt x="410" y="445"/>
                      <a:pt x="410" y="445"/>
                    </a:cubicBezTo>
                    <a:cubicBezTo>
                      <a:pt x="410" y="444"/>
                      <a:pt x="411" y="444"/>
                      <a:pt x="411" y="444"/>
                    </a:cubicBezTo>
                    <a:cubicBezTo>
                      <a:pt x="412" y="444"/>
                      <a:pt x="412" y="445"/>
                      <a:pt x="413" y="446"/>
                    </a:cubicBezTo>
                    <a:cubicBezTo>
                      <a:pt x="413" y="444"/>
                      <a:pt x="413" y="443"/>
                      <a:pt x="415" y="442"/>
                    </a:cubicBezTo>
                    <a:cubicBezTo>
                      <a:pt x="416" y="443"/>
                      <a:pt x="418" y="445"/>
                      <a:pt x="419" y="446"/>
                    </a:cubicBezTo>
                    <a:cubicBezTo>
                      <a:pt x="415" y="449"/>
                      <a:pt x="418" y="451"/>
                      <a:pt x="420" y="453"/>
                    </a:cubicBezTo>
                    <a:cubicBezTo>
                      <a:pt x="420" y="453"/>
                      <a:pt x="419" y="453"/>
                      <a:pt x="419" y="453"/>
                    </a:cubicBezTo>
                    <a:cubicBezTo>
                      <a:pt x="423" y="457"/>
                      <a:pt x="428" y="460"/>
                      <a:pt x="433" y="463"/>
                    </a:cubicBezTo>
                    <a:cubicBezTo>
                      <a:pt x="433" y="463"/>
                      <a:pt x="433" y="463"/>
                      <a:pt x="433" y="463"/>
                    </a:cubicBezTo>
                    <a:cubicBezTo>
                      <a:pt x="437" y="464"/>
                      <a:pt x="440" y="467"/>
                      <a:pt x="442" y="470"/>
                    </a:cubicBezTo>
                    <a:cubicBezTo>
                      <a:pt x="447" y="474"/>
                      <a:pt x="453" y="478"/>
                      <a:pt x="458" y="482"/>
                    </a:cubicBezTo>
                    <a:cubicBezTo>
                      <a:pt x="459" y="482"/>
                      <a:pt x="459" y="482"/>
                      <a:pt x="459" y="482"/>
                    </a:cubicBezTo>
                    <a:cubicBezTo>
                      <a:pt x="460" y="482"/>
                      <a:pt x="460" y="482"/>
                      <a:pt x="461" y="482"/>
                    </a:cubicBezTo>
                    <a:cubicBezTo>
                      <a:pt x="461" y="483"/>
                      <a:pt x="461" y="483"/>
                      <a:pt x="460" y="483"/>
                    </a:cubicBezTo>
                    <a:cubicBezTo>
                      <a:pt x="469" y="490"/>
                      <a:pt x="477" y="496"/>
                      <a:pt x="485" y="504"/>
                    </a:cubicBezTo>
                    <a:cubicBezTo>
                      <a:pt x="494" y="511"/>
                      <a:pt x="503" y="519"/>
                      <a:pt x="512" y="527"/>
                    </a:cubicBezTo>
                    <a:cubicBezTo>
                      <a:pt x="512" y="527"/>
                      <a:pt x="512" y="527"/>
                      <a:pt x="512" y="527"/>
                    </a:cubicBezTo>
                    <a:cubicBezTo>
                      <a:pt x="511" y="526"/>
                      <a:pt x="510" y="525"/>
                      <a:pt x="509" y="524"/>
                    </a:cubicBezTo>
                    <a:cubicBezTo>
                      <a:pt x="510" y="524"/>
                      <a:pt x="510" y="524"/>
                      <a:pt x="510" y="524"/>
                    </a:cubicBezTo>
                    <a:cubicBezTo>
                      <a:pt x="511" y="524"/>
                      <a:pt x="513" y="526"/>
                      <a:pt x="516" y="528"/>
                    </a:cubicBezTo>
                    <a:cubicBezTo>
                      <a:pt x="518" y="531"/>
                      <a:pt x="520" y="533"/>
                      <a:pt x="523" y="533"/>
                    </a:cubicBezTo>
                    <a:cubicBezTo>
                      <a:pt x="523" y="533"/>
                      <a:pt x="523" y="533"/>
                      <a:pt x="523" y="532"/>
                    </a:cubicBezTo>
                    <a:cubicBezTo>
                      <a:pt x="523" y="532"/>
                      <a:pt x="523" y="532"/>
                      <a:pt x="523" y="532"/>
                    </a:cubicBezTo>
                    <a:cubicBezTo>
                      <a:pt x="523" y="532"/>
                      <a:pt x="523" y="532"/>
                      <a:pt x="523" y="532"/>
                    </a:cubicBezTo>
                    <a:cubicBezTo>
                      <a:pt x="522" y="535"/>
                      <a:pt x="525" y="538"/>
                      <a:pt x="528" y="541"/>
                    </a:cubicBezTo>
                    <a:cubicBezTo>
                      <a:pt x="528" y="541"/>
                      <a:pt x="527" y="541"/>
                      <a:pt x="526" y="540"/>
                    </a:cubicBezTo>
                    <a:cubicBezTo>
                      <a:pt x="533" y="546"/>
                      <a:pt x="539" y="552"/>
                      <a:pt x="546" y="558"/>
                    </a:cubicBezTo>
                    <a:cubicBezTo>
                      <a:pt x="546" y="558"/>
                      <a:pt x="546" y="558"/>
                      <a:pt x="545" y="557"/>
                    </a:cubicBezTo>
                    <a:cubicBezTo>
                      <a:pt x="545" y="557"/>
                      <a:pt x="546" y="557"/>
                      <a:pt x="546" y="557"/>
                    </a:cubicBezTo>
                    <a:cubicBezTo>
                      <a:pt x="548" y="557"/>
                      <a:pt x="550" y="559"/>
                      <a:pt x="548" y="560"/>
                    </a:cubicBezTo>
                    <a:cubicBezTo>
                      <a:pt x="549" y="562"/>
                      <a:pt x="551" y="563"/>
                      <a:pt x="552" y="565"/>
                    </a:cubicBezTo>
                    <a:cubicBezTo>
                      <a:pt x="563" y="569"/>
                      <a:pt x="568" y="578"/>
                      <a:pt x="576" y="585"/>
                    </a:cubicBezTo>
                    <a:cubicBezTo>
                      <a:pt x="581" y="590"/>
                      <a:pt x="588" y="593"/>
                      <a:pt x="594" y="601"/>
                    </a:cubicBezTo>
                    <a:cubicBezTo>
                      <a:pt x="594" y="601"/>
                      <a:pt x="593" y="601"/>
                      <a:pt x="593" y="601"/>
                    </a:cubicBezTo>
                    <a:cubicBezTo>
                      <a:pt x="591" y="601"/>
                      <a:pt x="588" y="599"/>
                      <a:pt x="586" y="598"/>
                    </a:cubicBezTo>
                    <a:cubicBezTo>
                      <a:pt x="597" y="608"/>
                      <a:pt x="607" y="619"/>
                      <a:pt x="618" y="630"/>
                    </a:cubicBezTo>
                    <a:cubicBezTo>
                      <a:pt x="613" y="625"/>
                      <a:pt x="609" y="619"/>
                      <a:pt x="604" y="612"/>
                    </a:cubicBezTo>
                    <a:cubicBezTo>
                      <a:pt x="605" y="614"/>
                      <a:pt x="606" y="614"/>
                      <a:pt x="606" y="614"/>
                    </a:cubicBezTo>
                    <a:cubicBezTo>
                      <a:pt x="607" y="614"/>
                      <a:pt x="607" y="613"/>
                      <a:pt x="607" y="613"/>
                    </a:cubicBezTo>
                    <a:cubicBezTo>
                      <a:pt x="607" y="612"/>
                      <a:pt x="608" y="611"/>
                      <a:pt x="608" y="611"/>
                    </a:cubicBezTo>
                    <a:cubicBezTo>
                      <a:pt x="608" y="611"/>
                      <a:pt x="609" y="611"/>
                      <a:pt x="609" y="611"/>
                    </a:cubicBezTo>
                    <a:cubicBezTo>
                      <a:pt x="611" y="616"/>
                      <a:pt x="618" y="615"/>
                      <a:pt x="617" y="620"/>
                    </a:cubicBezTo>
                    <a:cubicBezTo>
                      <a:pt x="616" y="618"/>
                      <a:pt x="615" y="617"/>
                      <a:pt x="614" y="617"/>
                    </a:cubicBezTo>
                    <a:cubicBezTo>
                      <a:pt x="613" y="617"/>
                      <a:pt x="612" y="617"/>
                      <a:pt x="612" y="618"/>
                    </a:cubicBezTo>
                    <a:cubicBezTo>
                      <a:pt x="610" y="622"/>
                      <a:pt x="620" y="621"/>
                      <a:pt x="616" y="625"/>
                    </a:cubicBezTo>
                    <a:cubicBezTo>
                      <a:pt x="636" y="637"/>
                      <a:pt x="653" y="658"/>
                      <a:pt x="673" y="668"/>
                    </a:cubicBezTo>
                    <a:cubicBezTo>
                      <a:pt x="655" y="650"/>
                      <a:pt x="635" y="637"/>
                      <a:pt x="619" y="620"/>
                    </a:cubicBezTo>
                    <a:cubicBezTo>
                      <a:pt x="634" y="624"/>
                      <a:pt x="647" y="638"/>
                      <a:pt x="659" y="646"/>
                    </a:cubicBezTo>
                    <a:cubicBezTo>
                      <a:pt x="657" y="643"/>
                      <a:pt x="657" y="642"/>
                      <a:pt x="658" y="642"/>
                    </a:cubicBezTo>
                    <a:cubicBezTo>
                      <a:pt x="659" y="642"/>
                      <a:pt x="659" y="643"/>
                      <a:pt x="660" y="643"/>
                    </a:cubicBezTo>
                    <a:cubicBezTo>
                      <a:pt x="661" y="643"/>
                      <a:pt x="662" y="643"/>
                      <a:pt x="662" y="643"/>
                    </a:cubicBezTo>
                    <a:cubicBezTo>
                      <a:pt x="663" y="643"/>
                      <a:pt x="663" y="643"/>
                      <a:pt x="663" y="642"/>
                    </a:cubicBezTo>
                    <a:cubicBezTo>
                      <a:pt x="663" y="642"/>
                      <a:pt x="662" y="642"/>
                      <a:pt x="662" y="642"/>
                    </a:cubicBezTo>
                    <a:cubicBezTo>
                      <a:pt x="660" y="642"/>
                      <a:pt x="657" y="638"/>
                      <a:pt x="659" y="637"/>
                    </a:cubicBezTo>
                    <a:cubicBezTo>
                      <a:pt x="665" y="643"/>
                      <a:pt x="671" y="644"/>
                      <a:pt x="672" y="653"/>
                    </a:cubicBezTo>
                    <a:cubicBezTo>
                      <a:pt x="680" y="658"/>
                      <a:pt x="689" y="664"/>
                      <a:pt x="697" y="671"/>
                    </a:cubicBezTo>
                    <a:cubicBezTo>
                      <a:pt x="702" y="665"/>
                      <a:pt x="691" y="662"/>
                      <a:pt x="687" y="658"/>
                    </a:cubicBezTo>
                    <a:cubicBezTo>
                      <a:pt x="680" y="650"/>
                      <a:pt x="672" y="639"/>
                      <a:pt x="665" y="638"/>
                    </a:cubicBezTo>
                    <a:cubicBezTo>
                      <a:pt x="667" y="636"/>
                      <a:pt x="663" y="635"/>
                      <a:pt x="667" y="633"/>
                    </a:cubicBezTo>
                    <a:cubicBezTo>
                      <a:pt x="685" y="652"/>
                      <a:pt x="702" y="667"/>
                      <a:pt x="719" y="682"/>
                    </a:cubicBezTo>
                    <a:cubicBezTo>
                      <a:pt x="720" y="681"/>
                      <a:pt x="721" y="681"/>
                      <a:pt x="722" y="681"/>
                    </a:cubicBezTo>
                    <a:cubicBezTo>
                      <a:pt x="725" y="681"/>
                      <a:pt x="729" y="684"/>
                      <a:pt x="732" y="687"/>
                    </a:cubicBezTo>
                    <a:cubicBezTo>
                      <a:pt x="735" y="690"/>
                      <a:pt x="738" y="693"/>
                      <a:pt x="741" y="693"/>
                    </a:cubicBezTo>
                    <a:cubicBezTo>
                      <a:pt x="742" y="693"/>
                      <a:pt x="743" y="693"/>
                      <a:pt x="743" y="692"/>
                    </a:cubicBezTo>
                    <a:cubicBezTo>
                      <a:pt x="727" y="675"/>
                      <a:pt x="717" y="674"/>
                      <a:pt x="709" y="659"/>
                    </a:cubicBezTo>
                    <a:cubicBezTo>
                      <a:pt x="694" y="654"/>
                      <a:pt x="684" y="640"/>
                      <a:pt x="671" y="626"/>
                    </a:cubicBezTo>
                    <a:cubicBezTo>
                      <a:pt x="672" y="627"/>
                      <a:pt x="672" y="627"/>
                      <a:pt x="673" y="627"/>
                    </a:cubicBezTo>
                    <a:cubicBezTo>
                      <a:pt x="673" y="627"/>
                      <a:pt x="674" y="627"/>
                      <a:pt x="674" y="627"/>
                    </a:cubicBezTo>
                    <a:cubicBezTo>
                      <a:pt x="671" y="625"/>
                      <a:pt x="668" y="625"/>
                      <a:pt x="665" y="623"/>
                    </a:cubicBezTo>
                    <a:cubicBezTo>
                      <a:pt x="670" y="618"/>
                      <a:pt x="661" y="615"/>
                      <a:pt x="664" y="611"/>
                    </a:cubicBezTo>
                    <a:cubicBezTo>
                      <a:pt x="669" y="614"/>
                      <a:pt x="673" y="620"/>
                      <a:pt x="677" y="623"/>
                    </a:cubicBezTo>
                    <a:cubicBezTo>
                      <a:pt x="684" y="629"/>
                      <a:pt x="695" y="640"/>
                      <a:pt x="701" y="640"/>
                    </a:cubicBezTo>
                    <a:cubicBezTo>
                      <a:pt x="702" y="640"/>
                      <a:pt x="702" y="639"/>
                      <a:pt x="703" y="639"/>
                    </a:cubicBezTo>
                    <a:cubicBezTo>
                      <a:pt x="697" y="634"/>
                      <a:pt x="683" y="622"/>
                      <a:pt x="681" y="614"/>
                    </a:cubicBezTo>
                    <a:cubicBezTo>
                      <a:pt x="706" y="636"/>
                      <a:pt x="722" y="656"/>
                      <a:pt x="750" y="668"/>
                    </a:cubicBezTo>
                    <a:cubicBezTo>
                      <a:pt x="740" y="657"/>
                      <a:pt x="731" y="644"/>
                      <a:pt x="719" y="633"/>
                    </a:cubicBezTo>
                    <a:cubicBezTo>
                      <a:pt x="714" y="628"/>
                      <a:pt x="708" y="626"/>
                      <a:pt x="703" y="621"/>
                    </a:cubicBezTo>
                    <a:cubicBezTo>
                      <a:pt x="702" y="620"/>
                      <a:pt x="702" y="617"/>
                      <a:pt x="701" y="615"/>
                    </a:cubicBezTo>
                    <a:cubicBezTo>
                      <a:pt x="696" y="607"/>
                      <a:pt x="683" y="600"/>
                      <a:pt x="677" y="592"/>
                    </a:cubicBezTo>
                    <a:cubicBezTo>
                      <a:pt x="670" y="583"/>
                      <a:pt x="658" y="576"/>
                      <a:pt x="655" y="565"/>
                    </a:cubicBezTo>
                    <a:cubicBezTo>
                      <a:pt x="657" y="566"/>
                      <a:pt x="658" y="570"/>
                      <a:pt x="660" y="570"/>
                    </a:cubicBezTo>
                    <a:cubicBezTo>
                      <a:pt x="660" y="570"/>
                      <a:pt x="661" y="569"/>
                      <a:pt x="661" y="569"/>
                    </a:cubicBezTo>
                    <a:cubicBezTo>
                      <a:pt x="660" y="565"/>
                      <a:pt x="656" y="566"/>
                      <a:pt x="653" y="564"/>
                    </a:cubicBezTo>
                    <a:cubicBezTo>
                      <a:pt x="648" y="559"/>
                      <a:pt x="645" y="550"/>
                      <a:pt x="639" y="544"/>
                    </a:cubicBezTo>
                    <a:cubicBezTo>
                      <a:pt x="639" y="544"/>
                      <a:pt x="636" y="545"/>
                      <a:pt x="635" y="544"/>
                    </a:cubicBezTo>
                    <a:cubicBezTo>
                      <a:pt x="626" y="538"/>
                      <a:pt x="622" y="528"/>
                      <a:pt x="615" y="524"/>
                    </a:cubicBezTo>
                    <a:cubicBezTo>
                      <a:pt x="617" y="524"/>
                      <a:pt x="618" y="523"/>
                      <a:pt x="617" y="521"/>
                    </a:cubicBezTo>
                    <a:cubicBezTo>
                      <a:pt x="616" y="521"/>
                      <a:pt x="616" y="521"/>
                      <a:pt x="616" y="521"/>
                    </a:cubicBezTo>
                    <a:cubicBezTo>
                      <a:pt x="615" y="521"/>
                      <a:pt x="615" y="521"/>
                      <a:pt x="614" y="521"/>
                    </a:cubicBezTo>
                    <a:cubicBezTo>
                      <a:pt x="613" y="522"/>
                      <a:pt x="612" y="522"/>
                      <a:pt x="612" y="522"/>
                    </a:cubicBezTo>
                    <a:cubicBezTo>
                      <a:pt x="611" y="522"/>
                      <a:pt x="610" y="522"/>
                      <a:pt x="609" y="521"/>
                    </a:cubicBezTo>
                    <a:cubicBezTo>
                      <a:pt x="601" y="512"/>
                      <a:pt x="591" y="496"/>
                      <a:pt x="579" y="494"/>
                    </a:cubicBezTo>
                    <a:cubicBezTo>
                      <a:pt x="580" y="491"/>
                      <a:pt x="579" y="491"/>
                      <a:pt x="578" y="491"/>
                    </a:cubicBezTo>
                    <a:cubicBezTo>
                      <a:pt x="578" y="491"/>
                      <a:pt x="578" y="491"/>
                      <a:pt x="577" y="491"/>
                    </a:cubicBezTo>
                    <a:cubicBezTo>
                      <a:pt x="577" y="491"/>
                      <a:pt x="577" y="491"/>
                      <a:pt x="576" y="491"/>
                    </a:cubicBezTo>
                    <a:cubicBezTo>
                      <a:pt x="575" y="491"/>
                      <a:pt x="574" y="490"/>
                      <a:pt x="573" y="489"/>
                    </a:cubicBezTo>
                    <a:cubicBezTo>
                      <a:pt x="576" y="482"/>
                      <a:pt x="560" y="471"/>
                      <a:pt x="554" y="471"/>
                    </a:cubicBezTo>
                    <a:cubicBezTo>
                      <a:pt x="554" y="471"/>
                      <a:pt x="554" y="471"/>
                      <a:pt x="554" y="471"/>
                    </a:cubicBezTo>
                    <a:cubicBezTo>
                      <a:pt x="557" y="460"/>
                      <a:pt x="537" y="457"/>
                      <a:pt x="537" y="449"/>
                    </a:cubicBezTo>
                    <a:cubicBezTo>
                      <a:pt x="536" y="451"/>
                      <a:pt x="535" y="451"/>
                      <a:pt x="535" y="451"/>
                    </a:cubicBezTo>
                    <a:cubicBezTo>
                      <a:pt x="534" y="451"/>
                      <a:pt x="534" y="451"/>
                      <a:pt x="533" y="451"/>
                    </a:cubicBezTo>
                    <a:cubicBezTo>
                      <a:pt x="533" y="451"/>
                      <a:pt x="533" y="451"/>
                      <a:pt x="532" y="451"/>
                    </a:cubicBezTo>
                    <a:cubicBezTo>
                      <a:pt x="532" y="451"/>
                      <a:pt x="532" y="451"/>
                      <a:pt x="531" y="451"/>
                    </a:cubicBezTo>
                    <a:cubicBezTo>
                      <a:pt x="533" y="457"/>
                      <a:pt x="546" y="464"/>
                      <a:pt x="547" y="470"/>
                    </a:cubicBezTo>
                    <a:cubicBezTo>
                      <a:pt x="537" y="463"/>
                      <a:pt x="527" y="452"/>
                      <a:pt x="517" y="443"/>
                    </a:cubicBezTo>
                    <a:cubicBezTo>
                      <a:pt x="517" y="443"/>
                      <a:pt x="517" y="442"/>
                      <a:pt x="517" y="442"/>
                    </a:cubicBezTo>
                    <a:cubicBezTo>
                      <a:pt x="516" y="442"/>
                      <a:pt x="516" y="442"/>
                      <a:pt x="516" y="442"/>
                    </a:cubicBezTo>
                    <a:cubicBezTo>
                      <a:pt x="514" y="441"/>
                      <a:pt x="512" y="439"/>
                      <a:pt x="510" y="438"/>
                    </a:cubicBezTo>
                    <a:cubicBezTo>
                      <a:pt x="509" y="436"/>
                      <a:pt x="508" y="434"/>
                      <a:pt x="507" y="433"/>
                    </a:cubicBezTo>
                    <a:cubicBezTo>
                      <a:pt x="514" y="434"/>
                      <a:pt x="516" y="440"/>
                      <a:pt x="521" y="443"/>
                    </a:cubicBezTo>
                    <a:cubicBezTo>
                      <a:pt x="524" y="446"/>
                      <a:pt x="526" y="448"/>
                      <a:pt x="529" y="451"/>
                    </a:cubicBezTo>
                    <a:cubicBezTo>
                      <a:pt x="532" y="449"/>
                      <a:pt x="529" y="446"/>
                      <a:pt x="531" y="444"/>
                    </a:cubicBezTo>
                    <a:cubicBezTo>
                      <a:pt x="528" y="439"/>
                      <a:pt x="520" y="435"/>
                      <a:pt x="520" y="431"/>
                    </a:cubicBezTo>
                    <a:cubicBezTo>
                      <a:pt x="521" y="431"/>
                      <a:pt x="521" y="432"/>
                      <a:pt x="522" y="432"/>
                    </a:cubicBezTo>
                    <a:cubicBezTo>
                      <a:pt x="522" y="432"/>
                      <a:pt x="522" y="432"/>
                      <a:pt x="523" y="432"/>
                    </a:cubicBezTo>
                    <a:cubicBezTo>
                      <a:pt x="522" y="431"/>
                      <a:pt x="521" y="430"/>
                      <a:pt x="520" y="430"/>
                    </a:cubicBezTo>
                    <a:cubicBezTo>
                      <a:pt x="519" y="430"/>
                      <a:pt x="518" y="431"/>
                      <a:pt x="518" y="433"/>
                    </a:cubicBezTo>
                    <a:cubicBezTo>
                      <a:pt x="512" y="431"/>
                      <a:pt x="511" y="427"/>
                      <a:pt x="506" y="425"/>
                    </a:cubicBezTo>
                    <a:cubicBezTo>
                      <a:pt x="502" y="423"/>
                      <a:pt x="499" y="420"/>
                      <a:pt x="496" y="419"/>
                    </a:cubicBezTo>
                    <a:cubicBezTo>
                      <a:pt x="494" y="415"/>
                      <a:pt x="494" y="411"/>
                      <a:pt x="496" y="408"/>
                    </a:cubicBezTo>
                    <a:cubicBezTo>
                      <a:pt x="492" y="401"/>
                      <a:pt x="482" y="401"/>
                      <a:pt x="475" y="393"/>
                    </a:cubicBezTo>
                    <a:cubicBezTo>
                      <a:pt x="475" y="389"/>
                      <a:pt x="476" y="392"/>
                      <a:pt x="479" y="389"/>
                    </a:cubicBezTo>
                    <a:cubicBezTo>
                      <a:pt x="474" y="378"/>
                      <a:pt x="464" y="379"/>
                      <a:pt x="457" y="376"/>
                    </a:cubicBezTo>
                    <a:cubicBezTo>
                      <a:pt x="460" y="389"/>
                      <a:pt x="483" y="396"/>
                      <a:pt x="484" y="408"/>
                    </a:cubicBezTo>
                    <a:cubicBezTo>
                      <a:pt x="468" y="390"/>
                      <a:pt x="445" y="374"/>
                      <a:pt x="445" y="366"/>
                    </a:cubicBezTo>
                    <a:cubicBezTo>
                      <a:pt x="448" y="368"/>
                      <a:pt x="451" y="373"/>
                      <a:pt x="454" y="373"/>
                    </a:cubicBezTo>
                    <a:cubicBezTo>
                      <a:pt x="455" y="373"/>
                      <a:pt x="456" y="373"/>
                      <a:pt x="456" y="373"/>
                    </a:cubicBezTo>
                    <a:cubicBezTo>
                      <a:pt x="451" y="372"/>
                      <a:pt x="457" y="370"/>
                      <a:pt x="456" y="367"/>
                    </a:cubicBezTo>
                    <a:cubicBezTo>
                      <a:pt x="454" y="358"/>
                      <a:pt x="444" y="354"/>
                      <a:pt x="437" y="349"/>
                    </a:cubicBezTo>
                    <a:cubicBezTo>
                      <a:pt x="432" y="352"/>
                      <a:pt x="442" y="360"/>
                      <a:pt x="443" y="366"/>
                    </a:cubicBezTo>
                    <a:cubicBezTo>
                      <a:pt x="436" y="357"/>
                      <a:pt x="427" y="352"/>
                      <a:pt x="421" y="339"/>
                    </a:cubicBezTo>
                    <a:cubicBezTo>
                      <a:pt x="422" y="339"/>
                      <a:pt x="422" y="339"/>
                      <a:pt x="422" y="339"/>
                    </a:cubicBezTo>
                    <a:cubicBezTo>
                      <a:pt x="424" y="339"/>
                      <a:pt x="426" y="341"/>
                      <a:pt x="428" y="342"/>
                    </a:cubicBezTo>
                    <a:cubicBezTo>
                      <a:pt x="430" y="344"/>
                      <a:pt x="432" y="346"/>
                      <a:pt x="434" y="346"/>
                    </a:cubicBezTo>
                    <a:cubicBezTo>
                      <a:pt x="434" y="346"/>
                      <a:pt x="435" y="346"/>
                      <a:pt x="435" y="345"/>
                    </a:cubicBezTo>
                    <a:cubicBezTo>
                      <a:pt x="435" y="345"/>
                      <a:pt x="435" y="344"/>
                      <a:pt x="434" y="344"/>
                    </a:cubicBezTo>
                    <a:cubicBezTo>
                      <a:pt x="440" y="349"/>
                      <a:pt x="445" y="353"/>
                      <a:pt x="448" y="353"/>
                    </a:cubicBezTo>
                    <a:cubicBezTo>
                      <a:pt x="442" y="346"/>
                      <a:pt x="434" y="336"/>
                      <a:pt x="426" y="332"/>
                    </a:cubicBezTo>
                    <a:cubicBezTo>
                      <a:pt x="417" y="323"/>
                      <a:pt x="407" y="313"/>
                      <a:pt x="401" y="307"/>
                    </a:cubicBezTo>
                    <a:cubicBezTo>
                      <a:pt x="401" y="308"/>
                      <a:pt x="400" y="309"/>
                      <a:pt x="400" y="309"/>
                    </a:cubicBezTo>
                    <a:cubicBezTo>
                      <a:pt x="398" y="309"/>
                      <a:pt x="397" y="306"/>
                      <a:pt x="394" y="305"/>
                    </a:cubicBezTo>
                    <a:cubicBezTo>
                      <a:pt x="403" y="314"/>
                      <a:pt x="411" y="320"/>
                      <a:pt x="414" y="332"/>
                    </a:cubicBezTo>
                    <a:cubicBezTo>
                      <a:pt x="413" y="333"/>
                      <a:pt x="412" y="334"/>
                      <a:pt x="411" y="334"/>
                    </a:cubicBezTo>
                    <a:cubicBezTo>
                      <a:pt x="411" y="334"/>
                      <a:pt x="410" y="334"/>
                      <a:pt x="410" y="334"/>
                    </a:cubicBezTo>
                    <a:cubicBezTo>
                      <a:pt x="410" y="333"/>
                      <a:pt x="409" y="333"/>
                      <a:pt x="408" y="332"/>
                    </a:cubicBezTo>
                    <a:cubicBezTo>
                      <a:pt x="411" y="331"/>
                      <a:pt x="411" y="331"/>
                      <a:pt x="410" y="331"/>
                    </a:cubicBezTo>
                    <a:cubicBezTo>
                      <a:pt x="409" y="331"/>
                      <a:pt x="407" y="331"/>
                      <a:pt x="407" y="331"/>
                    </a:cubicBezTo>
                    <a:cubicBezTo>
                      <a:pt x="406" y="329"/>
                      <a:pt x="407" y="328"/>
                      <a:pt x="405" y="326"/>
                    </a:cubicBezTo>
                    <a:cubicBezTo>
                      <a:pt x="405" y="325"/>
                      <a:pt x="405" y="325"/>
                      <a:pt x="404" y="325"/>
                    </a:cubicBezTo>
                    <a:cubicBezTo>
                      <a:pt x="404" y="325"/>
                      <a:pt x="404" y="325"/>
                      <a:pt x="404" y="325"/>
                    </a:cubicBezTo>
                    <a:cubicBezTo>
                      <a:pt x="404" y="325"/>
                      <a:pt x="404" y="325"/>
                      <a:pt x="403" y="325"/>
                    </a:cubicBezTo>
                    <a:cubicBezTo>
                      <a:pt x="403" y="325"/>
                      <a:pt x="403" y="325"/>
                      <a:pt x="403" y="325"/>
                    </a:cubicBezTo>
                    <a:cubicBezTo>
                      <a:pt x="402" y="324"/>
                      <a:pt x="404" y="322"/>
                      <a:pt x="404" y="322"/>
                    </a:cubicBezTo>
                    <a:cubicBezTo>
                      <a:pt x="394" y="310"/>
                      <a:pt x="373" y="296"/>
                      <a:pt x="364" y="280"/>
                    </a:cubicBezTo>
                    <a:cubicBezTo>
                      <a:pt x="364" y="280"/>
                      <a:pt x="364" y="280"/>
                      <a:pt x="364" y="280"/>
                    </a:cubicBezTo>
                    <a:cubicBezTo>
                      <a:pt x="368" y="280"/>
                      <a:pt x="365" y="278"/>
                      <a:pt x="365" y="276"/>
                    </a:cubicBezTo>
                    <a:cubicBezTo>
                      <a:pt x="370" y="281"/>
                      <a:pt x="374" y="287"/>
                      <a:pt x="380" y="287"/>
                    </a:cubicBezTo>
                    <a:cubicBezTo>
                      <a:pt x="380" y="287"/>
                      <a:pt x="380" y="287"/>
                      <a:pt x="380" y="287"/>
                    </a:cubicBezTo>
                    <a:cubicBezTo>
                      <a:pt x="381" y="287"/>
                      <a:pt x="381" y="287"/>
                      <a:pt x="381" y="287"/>
                    </a:cubicBezTo>
                    <a:cubicBezTo>
                      <a:pt x="381" y="294"/>
                      <a:pt x="388" y="302"/>
                      <a:pt x="395" y="302"/>
                    </a:cubicBezTo>
                    <a:cubicBezTo>
                      <a:pt x="396" y="302"/>
                      <a:pt x="397" y="301"/>
                      <a:pt x="399" y="301"/>
                    </a:cubicBezTo>
                    <a:cubicBezTo>
                      <a:pt x="391" y="290"/>
                      <a:pt x="382" y="284"/>
                      <a:pt x="374" y="280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5" y="278"/>
                      <a:pt x="375" y="277"/>
                      <a:pt x="375" y="275"/>
                    </a:cubicBezTo>
                    <a:cubicBezTo>
                      <a:pt x="385" y="285"/>
                      <a:pt x="395" y="295"/>
                      <a:pt x="406" y="302"/>
                    </a:cubicBezTo>
                    <a:cubicBezTo>
                      <a:pt x="410" y="301"/>
                      <a:pt x="406" y="298"/>
                      <a:pt x="407" y="298"/>
                    </a:cubicBezTo>
                    <a:cubicBezTo>
                      <a:pt x="407" y="298"/>
                      <a:pt x="407" y="298"/>
                      <a:pt x="408" y="298"/>
                    </a:cubicBezTo>
                    <a:cubicBezTo>
                      <a:pt x="418" y="307"/>
                      <a:pt x="433" y="330"/>
                      <a:pt x="443" y="330"/>
                    </a:cubicBezTo>
                    <a:cubicBezTo>
                      <a:pt x="443" y="330"/>
                      <a:pt x="444" y="330"/>
                      <a:pt x="445" y="330"/>
                    </a:cubicBezTo>
                    <a:cubicBezTo>
                      <a:pt x="426" y="310"/>
                      <a:pt x="403" y="288"/>
                      <a:pt x="381" y="266"/>
                    </a:cubicBezTo>
                    <a:cubicBezTo>
                      <a:pt x="381" y="267"/>
                      <a:pt x="381" y="267"/>
                      <a:pt x="381" y="268"/>
                    </a:cubicBezTo>
                    <a:cubicBezTo>
                      <a:pt x="380" y="267"/>
                      <a:pt x="379" y="265"/>
                      <a:pt x="377" y="264"/>
                    </a:cubicBezTo>
                    <a:cubicBezTo>
                      <a:pt x="378" y="264"/>
                      <a:pt x="378" y="264"/>
                      <a:pt x="378" y="264"/>
                    </a:cubicBezTo>
                    <a:cubicBezTo>
                      <a:pt x="378" y="264"/>
                      <a:pt x="379" y="264"/>
                      <a:pt x="379" y="264"/>
                    </a:cubicBezTo>
                    <a:cubicBezTo>
                      <a:pt x="377" y="263"/>
                      <a:pt x="376" y="261"/>
                      <a:pt x="375" y="260"/>
                    </a:cubicBezTo>
                    <a:cubicBezTo>
                      <a:pt x="375" y="261"/>
                      <a:pt x="376" y="262"/>
                      <a:pt x="377" y="263"/>
                    </a:cubicBezTo>
                    <a:cubicBezTo>
                      <a:pt x="377" y="264"/>
                      <a:pt x="377" y="264"/>
                      <a:pt x="377" y="264"/>
                    </a:cubicBezTo>
                    <a:cubicBezTo>
                      <a:pt x="372" y="259"/>
                      <a:pt x="367" y="254"/>
                      <a:pt x="361" y="249"/>
                    </a:cubicBezTo>
                    <a:cubicBezTo>
                      <a:pt x="362" y="249"/>
                      <a:pt x="362" y="248"/>
                      <a:pt x="363" y="248"/>
                    </a:cubicBezTo>
                    <a:cubicBezTo>
                      <a:pt x="362" y="247"/>
                      <a:pt x="361" y="246"/>
                      <a:pt x="360" y="245"/>
                    </a:cubicBezTo>
                    <a:cubicBezTo>
                      <a:pt x="360" y="246"/>
                      <a:pt x="360" y="247"/>
                      <a:pt x="359" y="248"/>
                    </a:cubicBezTo>
                    <a:cubicBezTo>
                      <a:pt x="356" y="245"/>
                      <a:pt x="353" y="243"/>
                      <a:pt x="351" y="243"/>
                    </a:cubicBezTo>
                    <a:cubicBezTo>
                      <a:pt x="361" y="251"/>
                      <a:pt x="370" y="260"/>
                      <a:pt x="375" y="266"/>
                    </a:cubicBezTo>
                    <a:cubicBezTo>
                      <a:pt x="375" y="266"/>
                      <a:pt x="375" y="266"/>
                      <a:pt x="375" y="266"/>
                    </a:cubicBezTo>
                    <a:cubicBezTo>
                      <a:pt x="377" y="266"/>
                      <a:pt x="379" y="268"/>
                      <a:pt x="382" y="270"/>
                    </a:cubicBezTo>
                    <a:cubicBezTo>
                      <a:pt x="383" y="272"/>
                      <a:pt x="384" y="274"/>
                      <a:pt x="386" y="275"/>
                    </a:cubicBezTo>
                    <a:cubicBezTo>
                      <a:pt x="387" y="275"/>
                      <a:pt x="387" y="275"/>
                      <a:pt x="387" y="275"/>
                    </a:cubicBezTo>
                    <a:cubicBezTo>
                      <a:pt x="388" y="277"/>
                      <a:pt x="389" y="279"/>
                      <a:pt x="390" y="281"/>
                    </a:cubicBezTo>
                    <a:cubicBezTo>
                      <a:pt x="389" y="280"/>
                      <a:pt x="386" y="278"/>
                      <a:pt x="386" y="277"/>
                    </a:cubicBezTo>
                    <a:cubicBezTo>
                      <a:pt x="385" y="278"/>
                      <a:pt x="385" y="278"/>
                      <a:pt x="384" y="279"/>
                    </a:cubicBezTo>
                    <a:cubicBezTo>
                      <a:pt x="381" y="276"/>
                      <a:pt x="378" y="274"/>
                      <a:pt x="375" y="272"/>
                    </a:cubicBezTo>
                    <a:cubicBezTo>
                      <a:pt x="375" y="273"/>
                      <a:pt x="375" y="273"/>
                      <a:pt x="374" y="273"/>
                    </a:cubicBezTo>
                    <a:cubicBezTo>
                      <a:pt x="373" y="273"/>
                      <a:pt x="371" y="271"/>
                      <a:pt x="368" y="270"/>
                    </a:cubicBezTo>
                    <a:cubicBezTo>
                      <a:pt x="366" y="269"/>
                      <a:pt x="364" y="268"/>
                      <a:pt x="362" y="268"/>
                    </a:cubicBezTo>
                    <a:cubicBezTo>
                      <a:pt x="361" y="268"/>
                      <a:pt x="361" y="268"/>
                      <a:pt x="360" y="268"/>
                    </a:cubicBezTo>
                    <a:cubicBezTo>
                      <a:pt x="361" y="267"/>
                      <a:pt x="361" y="266"/>
                      <a:pt x="362" y="266"/>
                    </a:cubicBezTo>
                    <a:cubicBezTo>
                      <a:pt x="363" y="267"/>
                      <a:pt x="364" y="267"/>
                      <a:pt x="365" y="267"/>
                    </a:cubicBezTo>
                    <a:cubicBezTo>
                      <a:pt x="365" y="267"/>
                      <a:pt x="366" y="267"/>
                      <a:pt x="367" y="266"/>
                    </a:cubicBezTo>
                    <a:cubicBezTo>
                      <a:pt x="365" y="264"/>
                      <a:pt x="364" y="263"/>
                      <a:pt x="362" y="262"/>
                    </a:cubicBezTo>
                    <a:cubicBezTo>
                      <a:pt x="360" y="259"/>
                      <a:pt x="357" y="257"/>
                      <a:pt x="355" y="255"/>
                    </a:cubicBezTo>
                    <a:cubicBezTo>
                      <a:pt x="358" y="257"/>
                      <a:pt x="360" y="260"/>
                      <a:pt x="363" y="263"/>
                    </a:cubicBezTo>
                    <a:cubicBezTo>
                      <a:pt x="359" y="260"/>
                      <a:pt x="355" y="256"/>
                      <a:pt x="351" y="254"/>
                    </a:cubicBezTo>
                    <a:cubicBezTo>
                      <a:pt x="352" y="255"/>
                      <a:pt x="352" y="257"/>
                      <a:pt x="352" y="259"/>
                    </a:cubicBezTo>
                    <a:cubicBezTo>
                      <a:pt x="356" y="260"/>
                      <a:pt x="360" y="263"/>
                      <a:pt x="359" y="267"/>
                    </a:cubicBezTo>
                    <a:cubicBezTo>
                      <a:pt x="354" y="265"/>
                      <a:pt x="352" y="261"/>
                      <a:pt x="349" y="260"/>
                    </a:cubicBezTo>
                    <a:cubicBezTo>
                      <a:pt x="349" y="260"/>
                      <a:pt x="349" y="261"/>
                      <a:pt x="349" y="262"/>
                    </a:cubicBezTo>
                    <a:cubicBezTo>
                      <a:pt x="347" y="261"/>
                      <a:pt x="346" y="260"/>
                      <a:pt x="345" y="259"/>
                    </a:cubicBezTo>
                    <a:cubicBezTo>
                      <a:pt x="345" y="259"/>
                      <a:pt x="344" y="259"/>
                      <a:pt x="344" y="259"/>
                    </a:cubicBezTo>
                    <a:cubicBezTo>
                      <a:pt x="344" y="259"/>
                      <a:pt x="344" y="258"/>
                      <a:pt x="344" y="258"/>
                    </a:cubicBezTo>
                    <a:cubicBezTo>
                      <a:pt x="342" y="256"/>
                      <a:pt x="341" y="254"/>
                      <a:pt x="340" y="252"/>
                    </a:cubicBezTo>
                    <a:cubicBezTo>
                      <a:pt x="340" y="252"/>
                      <a:pt x="341" y="252"/>
                      <a:pt x="341" y="252"/>
                    </a:cubicBezTo>
                    <a:cubicBezTo>
                      <a:pt x="341" y="252"/>
                      <a:pt x="342" y="252"/>
                      <a:pt x="342" y="252"/>
                    </a:cubicBezTo>
                    <a:cubicBezTo>
                      <a:pt x="341" y="252"/>
                      <a:pt x="340" y="251"/>
                      <a:pt x="339" y="250"/>
                    </a:cubicBezTo>
                    <a:cubicBezTo>
                      <a:pt x="339" y="250"/>
                      <a:pt x="339" y="250"/>
                      <a:pt x="339" y="249"/>
                    </a:cubicBezTo>
                    <a:cubicBezTo>
                      <a:pt x="334" y="244"/>
                      <a:pt x="329" y="237"/>
                      <a:pt x="322" y="231"/>
                    </a:cubicBezTo>
                    <a:cubicBezTo>
                      <a:pt x="322" y="231"/>
                      <a:pt x="322" y="232"/>
                      <a:pt x="322" y="232"/>
                    </a:cubicBezTo>
                    <a:cubicBezTo>
                      <a:pt x="320" y="231"/>
                      <a:pt x="318" y="230"/>
                      <a:pt x="317" y="228"/>
                    </a:cubicBezTo>
                    <a:cubicBezTo>
                      <a:pt x="317" y="228"/>
                      <a:pt x="316" y="228"/>
                      <a:pt x="316" y="227"/>
                    </a:cubicBezTo>
                    <a:cubicBezTo>
                      <a:pt x="313" y="226"/>
                      <a:pt x="310" y="224"/>
                      <a:pt x="306" y="224"/>
                    </a:cubicBezTo>
                    <a:cubicBezTo>
                      <a:pt x="307" y="225"/>
                      <a:pt x="308" y="225"/>
                      <a:pt x="309" y="226"/>
                    </a:cubicBezTo>
                    <a:cubicBezTo>
                      <a:pt x="308" y="226"/>
                      <a:pt x="307" y="225"/>
                      <a:pt x="306" y="224"/>
                    </a:cubicBezTo>
                    <a:cubicBezTo>
                      <a:pt x="306" y="224"/>
                      <a:pt x="306" y="224"/>
                      <a:pt x="305" y="224"/>
                    </a:cubicBezTo>
                    <a:cubicBezTo>
                      <a:pt x="307" y="221"/>
                      <a:pt x="301" y="218"/>
                      <a:pt x="301" y="214"/>
                    </a:cubicBezTo>
                    <a:cubicBezTo>
                      <a:pt x="306" y="215"/>
                      <a:pt x="308" y="217"/>
                      <a:pt x="311" y="219"/>
                    </a:cubicBezTo>
                    <a:cubicBezTo>
                      <a:pt x="310" y="215"/>
                      <a:pt x="303" y="211"/>
                      <a:pt x="300" y="207"/>
                    </a:cubicBezTo>
                    <a:cubicBezTo>
                      <a:pt x="298" y="206"/>
                      <a:pt x="298" y="206"/>
                      <a:pt x="298" y="206"/>
                    </a:cubicBezTo>
                    <a:cubicBezTo>
                      <a:pt x="297" y="206"/>
                      <a:pt x="305" y="213"/>
                      <a:pt x="304" y="214"/>
                    </a:cubicBezTo>
                    <a:cubicBezTo>
                      <a:pt x="302" y="212"/>
                      <a:pt x="299" y="207"/>
                      <a:pt x="296" y="207"/>
                    </a:cubicBezTo>
                    <a:cubicBezTo>
                      <a:pt x="296" y="207"/>
                      <a:pt x="295" y="207"/>
                      <a:pt x="295" y="207"/>
                    </a:cubicBezTo>
                    <a:cubicBezTo>
                      <a:pt x="297" y="208"/>
                      <a:pt x="300" y="210"/>
                      <a:pt x="297" y="211"/>
                    </a:cubicBezTo>
                    <a:cubicBezTo>
                      <a:pt x="285" y="202"/>
                      <a:pt x="273" y="180"/>
                      <a:pt x="259" y="175"/>
                    </a:cubicBezTo>
                    <a:cubicBezTo>
                      <a:pt x="262" y="177"/>
                      <a:pt x="258" y="177"/>
                      <a:pt x="257" y="178"/>
                    </a:cubicBezTo>
                    <a:cubicBezTo>
                      <a:pt x="261" y="180"/>
                      <a:pt x="257" y="183"/>
                      <a:pt x="257" y="187"/>
                    </a:cubicBezTo>
                    <a:cubicBezTo>
                      <a:pt x="252" y="185"/>
                      <a:pt x="249" y="180"/>
                      <a:pt x="246" y="175"/>
                    </a:cubicBezTo>
                    <a:cubicBezTo>
                      <a:pt x="247" y="175"/>
                      <a:pt x="247" y="175"/>
                      <a:pt x="247" y="175"/>
                    </a:cubicBezTo>
                    <a:cubicBezTo>
                      <a:pt x="246" y="174"/>
                      <a:pt x="246" y="173"/>
                      <a:pt x="247" y="172"/>
                    </a:cubicBezTo>
                    <a:cubicBezTo>
                      <a:pt x="247" y="172"/>
                      <a:pt x="248" y="173"/>
                      <a:pt x="248" y="173"/>
                    </a:cubicBezTo>
                    <a:cubicBezTo>
                      <a:pt x="248" y="173"/>
                      <a:pt x="249" y="173"/>
                      <a:pt x="249" y="173"/>
                    </a:cubicBezTo>
                    <a:cubicBezTo>
                      <a:pt x="249" y="171"/>
                      <a:pt x="248" y="171"/>
                      <a:pt x="247" y="171"/>
                    </a:cubicBezTo>
                    <a:cubicBezTo>
                      <a:pt x="247" y="171"/>
                      <a:pt x="246" y="171"/>
                      <a:pt x="246" y="171"/>
                    </a:cubicBezTo>
                    <a:cubicBezTo>
                      <a:pt x="245" y="171"/>
                      <a:pt x="245" y="171"/>
                      <a:pt x="244" y="171"/>
                    </a:cubicBezTo>
                    <a:cubicBezTo>
                      <a:pt x="244" y="171"/>
                      <a:pt x="243" y="171"/>
                      <a:pt x="243" y="171"/>
                    </a:cubicBezTo>
                    <a:cubicBezTo>
                      <a:pt x="242" y="170"/>
                      <a:pt x="242" y="170"/>
                      <a:pt x="242" y="170"/>
                    </a:cubicBezTo>
                    <a:cubicBezTo>
                      <a:pt x="243" y="169"/>
                      <a:pt x="244" y="169"/>
                      <a:pt x="245" y="169"/>
                    </a:cubicBezTo>
                    <a:cubicBezTo>
                      <a:pt x="242" y="169"/>
                      <a:pt x="240" y="164"/>
                      <a:pt x="237" y="164"/>
                    </a:cubicBezTo>
                    <a:cubicBezTo>
                      <a:pt x="237" y="164"/>
                      <a:pt x="237" y="164"/>
                      <a:pt x="237" y="164"/>
                    </a:cubicBezTo>
                    <a:cubicBezTo>
                      <a:pt x="237" y="165"/>
                      <a:pt x="237" y="165"/>
                      <a:pt x="236" y="166"/>
                    </a:cubicBezTo>
                    <a:cubicBezTo>
                      <a:pt x="237" y="167"/>
                      <a:pt x="239" y="169"/>
                      <a:pt x="240" y="170"/>
                    </a:cubicBezTo>
                    <a:cubicBezTo>
                      <a:pt x="240" y="171"/>
                      <a:pt x="239" y="171"/>
                      <a:pt x="238" y="171"/>
                    </a:cubicBezTo>
                    <a:cubicBezTo>
                      <a:pt x="238" y="171"/>
                      <a:pt x="237" y="171"/>
                      <a:pt x="236" y="171"/>
                    </a:cubicBezTo>
                    <a:cubicBezTo>
                      <a:pt x="235" y="171"/>
                      <a:pt x="235" y="171"/>
                      <a:pt x="235" y="171"/>
                    </a:cubicBezTo>
                    <a:cubicBezTo>
                      <a:pt x="235" y="170"/>
                      <a:pt x="236" y="169"/>
                      <a:pt x="234" y="168"/>
                    </a:cubicBezTo>
                    <a:cubicBezTo>
                      <a:pt x="234" y="167"/>
                      <a:pt x="234" y="167"/>
                      <a:pt x="234" y="167"/>
                    </a:cubicBezTo>
                    <a:cubicBezTo>
                      <a:pt x="232" y="164"/>
                      <a:pt x="228" y="162"/>
                      <a:pt x="225" y="159"/>
                    </a:cubicBezTo>
                    <a:cubicBezTo>
                      <a:pt x="226" y="158"/>
                      <a:pt x="226" y="158"/>
                      <a:pt x="226" y="158"/>
                    </a:cubicBezTo>
                    <a:cubicBezTo>
                      <a:pt x="228" y="161"/>
                      <a:pt x="232" y="164"/>
                      <a:pt x="234" y="165"/>
                    </a:cubicBezTo>
                    <a:cubicBezTo>
                      <a:pt x="233" y="162"/>
                      <a:pt x="235" y="159"/>
                      <a:pt x="235" y="156"/>
                    </a:cubicBezTo>
                    <a:cubicBezTo>
                      <a:pt x="234" y="154"/>
                      <a:pt x="228" y="152"/>
                      <a:pt x="231" y="150"/>
                    </a:cubicBezTo>
                    <a:cubicBezTo>
                      <a:pt x="231" y="150"/>
                      <a:pt x="231" y="150"/>
                      <a:pt x="231" y="150"/>
                    </a:cubicBezTo>
                    <a:cubicBezTo>
                      <a:pt x="233" y="153"/>
                      <a:pt x="235" y="156"/>
                      <a:pt x="238" y="158"/>
                    </a:cubicBezTo>
                    <a:cubicBezTo>
                      <a:pt x="238" y="158"/>
                      <a:pt x="238" y="158"/>
                      <a:pt x="238" y="158"/>
                    </a:cubicBezTo>
                    <a:cubicBezTo>
                      <a:pt x="243" y="165"/>
                      <a:pt x="249" y="172"/>
                      <a:pt x="256" y="174"/>
                    </a:cubicBezTo>
                    <a:cubicBezTo>
                      <a:pt x="257" y="175"/>
                      <a:pt x="257" y="175"/>
                      <a:pt x="257" y="175"/>
                    </a:cubicBezTo>
                    <a:cubicBezTo>
                      <a:pt x="257" y="175"/>
                      <a:pt x="257" y="175"/>
                      <a:pt x="257" y="175"/>
                    </a:cubicBezTo>
                    <a:cubicBezTo>
                      <a:pt x="257" y="175"/>
                      <a:pt x="257" y="175"/>
                      <a:pt x="257" y="175"/>
                    </a:cubicBezTo>
                    <a:cubicBezTo>
                      <a:pt x="257" y="174"/>
                      <a:pt x="257" y="174"/>
                      <a:pt x="257" y="174"/>
                    </a:cubicBezTo>
                    <a:cubicBezTo>
                      <a:pt x="256" y="173"/>
                      <a:pt x="256" y="172"/>
                      <a:pt x="255" y="172"/>
                    </a:cubicBezTo>
                    <a:cubicBezTo>
                      <a:pt x="255" y="171"/>
                      <a:pt x="256" y="171"/>
                      <a:pt x="256" y="171"/>
                    </a:cubicBezTo>
                    <a:cubicBezTo>
                      <a:pt x="257" y="171"/>
                      <a:pt x="258" y="171"/>
                      <a:pt x="259" y="172"/>
                    </a:cubicBezTo>
                    <a:cubicBezTo>
                      <a:pt x="256" y="168"/>
                      <a:pt x="251" y="166"/>
                      <a:pt x="248" y="163"/>
                    </a:cubicBezTo>
                    <a:cubicBezTo>
                      <a:pt x="248" y="161"/>
                      <a:pt x="248" y="161"/>
                      <a:pt x="248" y="161"/>
                    </a:cubicBezTo>
                    <a:cubicBezTo>
                      <a:pt x="253" y="162"/>
                      <a:pt x="259" y="171"/>
                      <a:pt x="265" y="171"/>
                    </a:cubicBezTo>
                    <a:cubicBezTo>
                      <a:pt x="266" y="171"/>
                      <a:pt x="267" y="171"/>
                      <a:pt x="268" y="170"/>
                    </a:cubicBezTo>
                    <a:cubicBezTo>
                      <a:pt x="277" y="179"/>
                      <a:pt x="285" y="188"/>
                      <a:pt x="292" y="196"/>
                    </a:cubicBezTo>
                    <a:cubicBezTo>
                      <a:pt x="301" y="208"/>
                      <a:pt x="309" y="211"/>
                      <a:pt x="318" y="218"/>
                    </a:cubicBezTo>
                    <a:cubicBezTo>
                      <a:pt x="318" y="218"/>
                      <a:pt x="318" y="218"/>
                      <a:pt x="318" y="218"/>
                    </a:cubicBezTo>
                    <a:cubicBezTo>
                      <a:pt x="319" y="218"/>
                      <a:pt x="320" y="218"/>
                      <a:pt x="320" y="218"/>
                    </a:cubicBezTo>
                    <a:cubicBezTo>
                      <a:pt x="320" y="217"/>
                      <a:pt x="320" y="217"/>
                      <a:pt x="321" y="217"/>
                    </a:cubicBezTo>
                    <a:cubicBezTo>
                      <a:pt x="321" y="217"/>
                      <a:pt x="322" y="217"/>
                      <a:pt x="323" y="218"/>
                    </a:cubicBezTo>
                    <a:cubicBezTo>
                      <a:pt x="326" y="215"/>
                      <a:pt x="321" y="215"/>
                      <a:pt x="322" y="213"/>
                    </a:cubicBezTo>
                    <a:cubicBezTo>
                      <a:pt x="324" y="213"/>
                      <a:pt x="324" y="216"/>
                      <a:pt x="326" y="216"/>
                    </a:cubicBezTo>
                    <a:cubicBezTo>
                      <a:pt x="326" y="216"/>
                      <a:pt x="327" y="215"/>
                      <a:pt x="327" y="215"/>
                    </a:cubicBezTo>
                    <a:cubicBezTo>
                      <a:pt x="327" y="213"/>
                      <a:pt x="326" y="212"/>
                      <a:pt x="324" y="210"/>
                    </a:cubicBezTo>
                    <a:cubicBezTo>
                      <a:pt x="306" y="193"/>
                      <a:pt x="286" y="176"/>
                      <a:pt x="268" y="161"/>
                    </a:cubicBezTo>
                    <a:cubicBezTo>
                      <a:pt x="256" y="151"/>
                      <a:pt x="244" y="142"/>
                      <a:pt x="231" y="132"/>
                    </a:cubicBezTo>
                    <a:cubicBezTo>
                      <a:pt x="238" y="140"/>
                      <a:pt x="246" y="148"/>
                      <a:pt x="254" y="156"/>
                    </a:cubicBezTo>
                    <a:cubicBezTo>
                      <a:pt x="252" y="154"/>
                      <a:pt x="249" y="153"/>
                      <a:pt x="246" y="153"/>
                    </a:cubicBezTo>
                    <a:cubicBezTo>
                      <a:pt x="245" y="153"/>
                      <a:pt x="245" y="153"/>
                      <a:pt x="244" y="153"/>
                    </a:cubicBezTo>
                    <a:cubicBezTo>
                      <a:pt x="243" y="152"/>
                      <a:pt x="246" y="150"/>
                      <a:pt x="243" y="148"/>
                    </a:cubicBezTo>
                    <a:cubicBezTo>
                      <a:pt x="231" y="140"/>
                      <a:pt x="219" y="127"/>
                      <a:pt x="208" y="119"/>
                    </a:cubicBezTo>
                    <a:cubicBezTo>
                      <a:pt x="210" y="121"/>
                      <a:pt x="211" y="123"/>
                      <a:pt x="211" y="125"/>
                    </a:cubicBezTo>
                    <a:cubicBezTo>
                      <a:pt x="210" y="124"/>
                      <a:pt x="209" y="122"/>
                      <a:pt x="208" y="122"/>
                    </a:cubicBezTo>
                    <a:cubicBezTo>
                      <a:pt x="208" y="122"/>
                      <a:pt x="208" y="122"/>
                      <a:pt x="207" y="122"/>
                    </a:cubicBezTo>
                    <a:cubicBezTo>
                      <a:pt x="206" y="121"/>
                      <a:pt x="205" y="120"/>
                      <a:pt x="204" y="118"/>
                    </a:cubicBezTo>
                    <a:cubicBezTo>
                      <a:pt x="205" y="118"/>
                      <a:pt x="206" y="118"/>
                      <a:pt x="207" y="117"/>
                    </a:cubicBezTo>
                    <a:cubicBezTo>
                      <a:pt x="206" y="116"/>
                      <a:pt x="206" y="116"/>
                      <a:pt x="206" y="116"/>
                    </a:cubicBezTo>
                    <a:cubicBezTo>
                      <a:pt x="207" y="116"/>
                      <a:pt x="207" y="116"/>
                      <a:pt x="207" y="116"/>
                    </a:cubicBezTo>
                    <a:cubicBezTo>
                      <a:pt x="205" y="113"/>
                      <a:pt x="203" y="113"/>
                      <a:pt x="202" y="112"/>
                    </a:cubicBezTo>
                    <a:cubicBezTo>
                      <a:pt x="201" y="111"/>
                      <a:pt x="200" y="110"/>
                      <a:pt x="199" y="109"/>
                    </a:cubicBezTo>
                    <a:cubicBezTo>
                      <a:pt x="196" y="107"/>
                      <a:pt x="193" y="105"/>
                      <a:pt x="190" y="103"/>
                    </a:cubicBezTo>
                    <a:cubicBezTo>
                      <a:pt x="189" y="102"/>
                      <a:pt x="188" y="102"/>
                      <a:pt x="188" y="102"/>
                    </a:cubicBezTo>
                    <a:cubicBezTo>
                      <a:pt x="190" y="104"/>
                      <a:pt x="193" y="108"/>
                      <a:pt x="196" y="110"/>
                    </a:cubicBezTo>
                    <a:cubicBezTo>
                      <a:pt x="195" y="110"/>
                      <a:pt x="195" y="110"/>
                      <a:pt x="195" y="110"/>
                    </a:cubicBezTo>
                    <a:cubicBezTo>
                      <a:pt x="191" y="108"/>
                      <a:pt x="185" y="101"/>
                      <a:pt x="179" y="99"/>
                    </a:cubicBezTo>
                    <a:cubicBezTo>
                      <a:pt x="182" y="98"/>
                      <a:pt x="180" y="96"/>
                      <a:pt x="178" y="94"/>
                    </a:cubicBezTo>
                    <a:cubicBezTo>
                      <a:pt x="178" y="93"/>
                      <a:pt x="177" y="93"/>
                      <a:pt x="176" y="92"/>
                    </a:cubicBezTo>
                    <a:cubicBezTo>
                      <a:pt x="176" y="92"/>
                      <a:pt x="175" y="92"/>
                      <a:pt x="175" y="92"/>
                    </a:cubicBezTo>
                    <a:cubicBezTo>
                      <a:pt x="174" y="92"/>
                      <a:pt x="172" y="91"/>
                      <a:pt x="171" y="90"/>
                    </a:cubicBezTo>
                    <a:cubicBezTo>
                      <a:pt x="169" y="88"/>
                      <a:pt x="168" y="87"/>
                      <a:pt x="167" y="87"/>
                    </a:cubicBezTo>
                    <a:cubicBezTo>
                      <a:pt x="166" y="87"/>
                      <a:pt x="166" y="88"/>
                      <a:pt x="166" y="89"/>
                    </a:cubicBezTo>
                    <a:cubicBezTo>
                      <a:pt x="166" y="91"/>
                      <a:pt x="172" y="91"/>
                      <a:pt x="170" y="96"/>
                    </a:cubicBezTo>
                    <a:cubicBezTo>
                      <a:pt x="166" y="94"/>
                      <a:pt x="157" y="87"/>
                      <a:pt x="157" y="82"/>
                    </a:cubicBezTo>
                    <a:cubicBezTo>
                      <a:pt x="158" y="83"/>
                      <a:pt x="159" y="83"/>
                      <a:pt x="159" y="83"/>
                    </a:cubicBezTo>
                    <a:cubicBezTo>
                      <a:pt x="160" y="83"/>
                      <a:pt x="160" y="83"/>
                      <a:pt x="160" y="82"/>
                    </a:cubicBezTo>
                    <a:cubicBezTo>
                      <a:pt x="161" y="81"/>
                      <a:pt x="161" y="81"/>
                      <a:pt x="162" y="81"/>
                    </a:cubicBezTo>
                    <a:cubicBezTo>
                      <a:pt x="158" y="78"/>
                      <a:pt x="155" y="75"/>
                      <a:pt x="152" y="73"/>
                    </a:cubicBezTo>
                    <a:cubicBezTo>
                      <a:pt x="152" y="72"/>
                      <a:pt x="152" y="72"/>
                      <a:pt x="151" y="72"/>
                    </a:cubicBezTo>
                    <a:cubicBezTo>
                      <a:pt x="147" y="69"/>
                      <a:pt x="144" y="66"/>
                      <a:pt x="140" y="62"/>
                    </a:cubicBezTo>
                    <a:cubicBezTo>
                      <a:pt x="139" y="61"/>
                      <a:pt x="138" y="60"/>
                      <a:pt x="136" y="59"/>
                    </a:cubicBezTo>
                    <a:cubicBezTo>
                      <a:pt x="136" y="59"/>
                      <a:pt x="136" y="59"/>
                      <a:pt x="136" y="60"/>
                    </a:cubicBezTo>
                    <a:cubicBezTo>
                      <a:pt x="136" y="60"/>
                      <a:pt x="136" y="61"/>
                      <a:pt x="135" y="61"/>
                    </a:cubicBezTo>
                    <a:cubicBezTo>
                      <a:pt x="135" y="61"/>
                      <a:pt x="135" y="61"/>
                      <a:pt x="135" y="60"/>
                    </a:cubicBezTo>
                    <a:cubicBezTo>
                      <a:pt x="135" y="56"/>
                      <a:pt x="130" y="53"/>
                      <a:pt x="126" y="51"/>
                    </a:cubicBezTo>
                    <a:cubicBezTo>
                      <a:pt x="125" y="53"/>
                      <a:pt x="131" y="52"/>
                      <a:pt x="128" y="55"/>
                    </a:cubicBezTo>
                    <a:cubicBezTo>
                      <a:pt x="112" y="43"/>
                      <a:pt x="103" y="31"/>
                      <a:pt x="88" y="20"/>
                    </a:cubicBezTo>
                    <a:cubicBezTo>
                      <a:pt x="88" y="21"/>
                      <a:pt x="91" y="23"/>
                      <a:pt x="88" y="24"/>
                    </a:cubicBezTo>
                    <a:cubicBezTo>
                      <a:pt x="83" y="17"/>
                      <a:pt x="82" y="17"/>
                      <a:pt x="75" y="13"/>
                    </a:cubicBezTo>
                    <a:cubicBezTo>
                      <a:pt x="79" y="12"/>
                      <a:pt x="73" y="10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4" y="9"/>
                      <a:pt x="73" y="7"/>
                      <a:pt x="71" y="6"/>
                    </a:cubicBezTo>
                    <a:cubicBezTo>
                      <a:pt x="70" y="4"/>
                      <a:pt x="68" y="3"/>
                      <a:pt x="66" y="3"/>
                    </a:cubicBezTo>
                    <a:cubicBezTo>
                      <a:pt x="65" y="3"/>
                      <a:pt x="65" y="3"/>
                      <a:pt x="64" y="4"/>
                    </a:cubicBezTo>
                    <a:cubicBezTo>
                      <a:pt x="65" y="8"/>
                      <a:pt x="76" y="13"/>
                      <a:pt x="69" y="13"/>
                    </a:cubicBezTo>
                    <a:cubicBezTo>
                      <a:pt x="70" y="15"/>
                      <a:pt x="70" y="15"/>
                      <a:pt x="71" y="15"/>
                    </a:cubicBezTo>
                    <a:cubicBezTo>
                      <a:pt x="71" y="15"/>
                      <a:pt x="72" y="15"/>
                      <a:pt x="72" y="14"/>
                    </a:cubicBezTo>
                    <a:cubicBezTo>
                      <a:pt x="73" y="14"/>
                      <a:pt x="73" y="14"/>
                      <a:pt x="74" y="14"/>
                    </a:cubicBezTo>
                    <a:cubicBezTo>
                      <a:pt x="74" y="14"/>
                      <a:pt x="74" y="14"/>
                      <a:pt x="75" y="14"/>
                    </a:cubicBezTo>
                    <a:cubicBezTo>
                      <a:pt x="73" y="18"/>
                      <a:pt x="79" y="18"/>
                      <a:pt x="79" y="21"/>
                    </a:cubicBezTo>
                    <a:cubicBezTo>
                      <a:pt x="78" y="20"/>
                      <a:pt x="76" y="19"/>
                      <a:pt x="75" y="19"/>
                    </a:cubicBezTo>
                    <a:cubicBezTo>
                      <a:pt x="75" y="19"/>
                      <a:pt x="74" y="19"/>
                      <a:pt x="74" y="19"/>
                    </a:cubicBezTo>
                    <a:cubicBezTo>
                      <a:pt x="86" y="33"/>
                      <a:pt x="102" y="43"/>
                      <a:pt x="118" y="65"/>
                    </a:cubicBezTo>
                    <a:cubicBezTo>
                      <a:pt x="117" y="64"/>
                      <a:pt x="117" y="64"/>
                      <a:pt x="117" y="64"/>
                    </a:cubicBezTo>
                    <a:cubicBezTo>
                      <a:pt x="116" y="64"/>
                      <a:pt x="116" y="64"/>
                      <a:pt x="116" y="65"/>
                    </a:cubicBezTo>
                    <a:cubicBezTo>
                      <a:pt x="116" y="66"/>
                      <a:pt x="115" y="66"/>
                      <a:pt x="115" y="66"/>
                    </a:cubicBezTo>
                    <a:cubicBezTo>
                      <a:pt x="115" y="66"/>
                      <a:pt x="115" y="66"/>
                      <a:pt x="114" y="66"/>
                    </a:cubicBezTo>
                    <a:cubicBezTo>
                      <a:pt x="113" y="62"/>
                      <a:pt x="107" y="63"/>
                      <a:pt x="108" y="59"/>
                    </a:cubicBezTo>
                    <a:cubicBezTo>
                      <a:pt x="109" y="61"/>
                      <a:pt x="110" y="61"/>
                      <a:pt x="111" y="61"/>
                    </a:cubicBezTo>
                    <a:cubicBezTo>
                      <a:pt x="111" y="61"/>
                      <a:pt x="112" y="61"/>
                      <a:pt x="112" y="61"/>
                    </a:cubicBezTo>
                    <a:cubicBezTo>
                      <a:pt x="113" y="57"/>
                      <a:pt x="105" y="58"/>
                      <a:pt x="109" y="55"/>
                    </a:cubicBezTo>
                    <a:cubicBezTo>
                      <a:pt x="93" y="45"/>
                      <a:pt x="79" y="28"/>
                      <a:pt x="63" y="20"/>
                    </a:cubicBezTo>
                    <a:cubicBezTo>
                      <a:pt x="77" y="35"/>
                      <a:pt x="93" y="45"/>
                      <a:pt x="106" y="59"/>
                    </a:cubicBezTo>
                    <a:cubicBezTo>
                      <a:pt x="94" y="56"/>
                      <a:pt x="84" y="44"/>
                      <a:pt x="73" y="38"/>
                    </a:cubicBezTo>
                    <a:cubicBezTo>
                      <a:pt x="75" y="40"/>
                      <a:pt x="75" y="41"/>
                      <a:pt x="74" y="41"/>
                    </a:cubicBezTo>
                    <a:cubicBezTo>
                      <a:pt x="74" y="41"/>
                      <a:pt x="73" y="41"/>
                      <a:pt x="73" y="40"/>
                    </a:cubicBezTo>
                    <a:cubicBezTo>
                      <a:pt x="72" y="40"/>
                      <a:pt x="71" y="40"/>
                      <a:pt x="71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1" y="41"/>
                      <a:pt x="71" y="41"/>
                      <a:pt x="71" y="41"/>
                    </a:cubicBezTo>
                    <a:cubicBezTo>
                      <a:pt x="73" y="41"/>
                      <a:pt x="75" y="45"/>
                      <a:pt x="74" y="46"/>
                    </a:cubicBezTo>
                    <a:cubicBezTo>
                      <a:pt x="69" y="41"/>
                      <a:pt x="64" y="40"/>
                      <a:pt x="63" y="32"/>
                    </a:cubicBezTo>
                    <a:cubicBezTo>
                      <a:pt x="56" y="28"/>
                      <a:pt x="50" y="23"/>
                      <a:pt x="43" y="18"/>
                    </a:cubicBezTo>
                    <a:cubicBezTo>
                      <a:pt x="39" y="23"/>
                      <a:pt x="48" y="25"/>
                      <a:pt x="51" y="28"/>
                    </a:cubicBezTo>
                    <a:cubicBezTo>
                      <a:pt x="57" y="34"/>
                      <a:pt x="63" y="43"/>
                      <a:pt x="69" y="44"/>
                    </a:cubicBezTo>
                    <a:cubicBezTo>
                      <a:pt x="68" y="46"/>
                      <a:pt x="70" y="47"/>
                      <a:pt x="68" y="49"/>
                    </a:cubicBezTo>
                    <a:cubicBezTo>
                      <a:pt x="52" y="33"/>
                      <a:pt x="39" y="21"/>
                      <a:pt x="25" y="9"/>
                    </a:cubicBezTo>
                    <a:cubicBezTo>
                      <a:pt x="24" y="9"/>
                      <a:pt x="23" y="9"/>
                      <a:pt x="23" y="9"/>
                    </a:cubicBezTo>
                    <a:cubicBezTo>
                      <a:pt x="20" y="9"/>
                      <a:pt x="17" y="7"/>
                      <a:pt x="15" y="5"/>
                    </a:cubicBezTo>
                    <a:cubicBezTo>
                      <a:pt x="12" y="2"/>
                      <a:pt x="10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25" name="Freeform 193"/>
              <p:cNvSpPr>
                <a:spLocks/>
              </p:cNvSpPr>
              <p:nvPr/>
            </p:nvSpPr>
            <p:spPr bwMode="auto">
              <a:xfrm>
                <a:off x="1948" y="2148"/>
                <a:ext cx="83" cy="98"/>
              </a:xfrm>
              <a:custGeom>
                <a:avLst/>
                <a:gdLst>
                  <a:gd name="T0" fmla="*/ 1 w 18"/>
                  <a:gd name="T1" fmla="*/ 0 h 21"/>
                  <a:gd name="T2" fmla="*/ 18 w 18"/>
                  <a:gd name="T3" fmla="*/ 21 h 21"/>
                  <a:gd name="T4" fmla="*/ 1 w 18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1">
                    <a:moveTo>
                      <a:pt x="1" y="0"/>
                    </a:moveTo>
                    <a:cubicBezTo>
                      <a:pt x="0" y="7"/>
                      <a:pt x="12" y="21"/>
                      <a:pt x="18" y="21"/>
                    </a:cubicBezTo>
                    <a:cubicBezTo>
                      <a:pt x="13" y="14"/>
                      <a:pt x="6" y="7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26" name="Freeform 194"/>
              <p:cNvSpPr>
                <a:spLocks/>
              </p:cNvSpPr>
              <p:nvPr/>
            </p:nvSpPr>
            <p:spPr bwMode="auto">
              <a:xfrm>
                <a:off x="1915" y="2111"/>
                <a:ext cx="23" cy="27"/>
              </a:xfrm>
              <a:custGeom>
                <a:avLst/>
                <a:gdLst>
                  <a:gd name="T0" fmla="*/ 2 w 5"/>
                  <a:gd name="T1" fmla="*/ 0 h 6"/>
                  <a:gd name="T2" fmla="*/ 4 w 5"/>
                  <a:gd name="T3" fmla="*/ 6 h 6"/>
                  <a:gd name="T4" fmla="*/ 5 w 5"/>
                  <a:gd name="T5" fmla="*/ 6 h 6"/>
                  <a:gd name="T6" fmla="*/ 2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0" y="2"/>
                      <a:pt x="2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2" y="4"/>
                      <a:pt x="5" y="2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27" name="Freeform 195"/>
              <p:cNvSpPr>
                <a:spLocks/>
              </p:cNvSpPr>
              <p:nvPr/>
            </p:nvSpPr>
            <p:spPr bwMode="auto">
              <a:xfrm>
                <a:off x="1957" y="2120"/>
                <a:ext cx="41" cy="46"/>
              </a:xfrm>
              <a:custGeom>
                <a:avLst/>
                <a:gdLst>
                  <a:gd name="T0" fmla="*/ 5 w 9"/>
                  <a:gd name="T1" fmla="*/ 0 h 10"/>
                  <a:gd name="T2" fmla="*/ 3 w 9"/>
                  <a:gd name="T3" fmla="*/ 1 h 10"/>
                  <a:gd name="T4" fmla="*/ 1 w 9"/>
                  <a:gd name="T5" fmla="*/ 1 h 10"/>
                  <a:gd name="T6" fmla="*/ 0 w 9"/>
                  <a:gd name="T7" fmla="*/ 1 h 10"/>
                  <a:gd name="T8" fmla="*/ 7 w 9"/>
                  <a:gd name="T9" fmla="*/ 10 h 10"/>
                  <a:gd name="T10" fmla="*/ 8 w 9"/>
                  <a:gd name="T11" fmla="*/ 10 h 10"/>
                  <a:gd name="T12" fmla="*/ 5 w 9"/>
                  <a:gd name="T13" fmla="*/ 0 h 10"/>
                  <a:gd name="T14" fmla="*/ 5 w 9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0">
                    <a:moveTo>
                      <a:pt x="5" y="0"/>
                    </a:moveTo>
                    <a:cubicBezTo>
                      <a:pt x="4" y="0"/>
                      <a:pt x="4" y="1"/>
                      <a:pt x="3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5"/>
                      <a:pt x="5" y="10"/>
                      <a:pt x="7" y="10"/>
                    </a:cubicBezTo>
                    <a:cubicBezTo>
                      <a:pt x="7" y="10"/>
                      <a:pt x="8" y="10"/>
                      <a:pt x="8" y="10"/>
                    </a:cubicBezTo>
                    <a:cubicBezTo>
                      <a:pt x="1" y="7"/>
                      <a:pt x="9" y="4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28" name="Freeform 196"/>
              <p:cNvSpPr>
                <a:spLocks/>
              </p:cNvSpPr>
              <p:nvPr/>
            </p:nvSpPr>
            <p:spPr bwMode="auto">
              <a:xfrm>
                <a:off x="2132" y="2297"/>
                <a:ext cx="23" cy="23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1 h 5"/>
                  <a:gd name="T4" fmla="*/ 3 w 5"/>
                  <a:gd name="T5" fmla="*/ 5 h 5"/>
                  <a:gd name="T6" fmla="*/ 5 w 5"/>
                  <a:gd name="T7" fmla="*/ 4 h 5"/>
                  <a:gd name="T8" fmla="*/ 0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2" y="5"/>
                      <a:pt x="3" y="5"/>
                    </a:cubicBezTo>
                    <a:cubicBezTo>
                      <a:pt x="4" y="5"/>
                      <a:pt x="4" y="5"/>
                      <a:pt x="5" y="4"/>
                    </a:cubicBezTo>
                    <a:cubicBezTo>
                      <a:pt x="3" y="4"/>
                      <a:pt x="2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29" name="Freeform 197"/>
              <p:cNvSpPr>
                <a:spLocks/>
              </p:cNvSpPr>
              <p:nvPr/>
            </p:nvSpPr>
            <p:spPr bwMode="auto">
              <a:xfrm>
                <a:off x="2003" y="2171"/>
                <a:ext cx="14" cy="9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0 h 2"/>
                  <a:gd name="T4" fmla="*/ 1 w 3"/>
                  <a:gd name="T5" fmla="*/ 2 h 2"/>
                  <a:gd name="T6" fmla="*/ 2 w 3"/>
                  <a:gd name="T7" fmla="*/ 1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30" name="Freeform 198"/>
              <p:cNvSpPr>
                <a:spLocks/>
              </p:cNvSpPr>
              <p:nvPr/>
            </p:nvSpPr>
            <p:spPr bwMode="auto">
              <a:xfrm>
                <a:off x="1911" y="2073"/>
                <a:ext cx="50" cy="33"/>
              </a:xfrm>
              <a:custGeom>
                <a:avLst/>
                <a:gdLst>
                  <a:gd name="T0" fmla="*/ 1 w 11"/>
                  <a:gd name="T1" fmla="*/ 0 h 7"/>
                  <a:gd name="T2" fmla="*/ 0 w 11"/>
                  <a:gd name="T3" fmla="*/ 0 h 7"/>
                  <a:gd name="T4" fmla="*/ 8 w 11"/>
                  <a:gd name="T5" fmla="*/ 7 h 7"/>
                  <a:gd name="T6" fmla="*/ 8 w 11"/>
                  <a:gd name="T7" fmla="*/ 7 h 7"/>
                  <a:gd name="T8" fmla="*/ 10 w 11"/>
                  <a:gd name="T9" fmla="*/ 4 h 7"/>
                  <a:gd name="T10" fmla="*/ 1 w 11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7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2"/>
                      <a:pt x="4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5"/>
                      <a:pt x="11" y="6"/>
                      <a:pt x="10" y="4"/>
                    </a:cubicBezTo>
                    <a:cubicBezTo>
                      <a:pt x="7" y="1"/>
                      <a:pt x="4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31" name="Freeform 199"/>
              <p:cNvSpPr>
                <a:spLocks/>
              </p:cNvSpPr>
              <p:nvPr/>
            </p:nvSpPr>
            <p:spPr bwMode="auto">
              <a:xfrm>
                <a:off x="2132" y="2278"/>
                <a:ext cx="60" cy="56"/>
              </a:xfrm>
              <a:custGeom>
                <a:avLst/>
                <a:gdLst>
                  <a:gd name="T0" fmla="*/ 3 w 13"/>
                  <a:gd name="T1" fmla="*/ 0 h 12"/>
                  <a:gd name="T2" fmla="*/ 13 w 13"/>
                  <a:gd name="T3" fmla="*/ 12 h 12"/>
                  <a:gd name="T4" fmla="*/ 13 w 13"/>
                  <a:gd name="T5" fmla="*/ 12 h 12"/>
                  <a:gd name="T6" fmla="*/ 3 w 13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2">
                    <a:moveTo>
                      <a:pt x="3" y="0"/>
                    </a:moveTo>
                    <a:cubicBezTo>
                      <a:pt x="0" y="3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7" y="7"/>
                      <a:pt x="6" y="4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32" name="Freeform 200"/>
              <p:cNvSpPr>
                <a:spLocks/>
              </p:cNvSpPr>
              <p:nvPr/>
            </p:nvSpPr>
            <p:spPr bwMode="auto">
              <a:xfrm>
                <a:off x="1892" y="2041"/>
                <a:ext cx="23" cy="18"/>
              </a:xfrm>
              <a:custGeom>
                <a:avLst/>
                <a:gdLst>
                  <a:gd name="T0" fmla="*/ 2 w 5"/>
                  <a:gd name="T1" fmla="*/ 0 h 4"/>
                  <a:gd name="T2" fmla="*/ 0 w 5"/>
                  <a:gd name="T3" fmla="*/ 1 h 4"/>
                  <a:gd name="T4" fmla="*/ 3 w 5"/>
                  <a:gd name="T5" fmla="*/ 4 h 4"/>
                  <a:gd name="T6" fmla="*/ 2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5" y="2"/>
                      <a:pt x="4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33" name="Freeform 201"/>
              <p:cNvSpPr>
                <a:spLocks/>
              </p:cNvSpPr>
              <p:nvPr/>
            </p:nvSpPr>
            <p:spPr bwMode="auto">
              <a:xfrm>
                <a:off x="2086" y="2204"/>
                <a:ext cx="23" cy="18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1 h 4"/>
                  <a:gd name="T4" fmla="*/ 2 w 5"/>
                  <a:gd name="T5" fmla="*/ 4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2" y="4"/>
                    </a:cubicBezTo>
                    <a:cubicBezTo>
                      <a:pt x="5" y="4"/>
                      <a:pt x="2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34" name="Freeform 202"/>
              <p:cNvSpPr>
                <a:spLocks/>
              </p:cNvSpPr>
              <p:nvPr/>
            </p:nvSpPr>
            <p:spPr bwMode="auto">
              <a:xfrm>
                <a:off x="1860" y="1989"/>
                <a:ext cx="23" cy="14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3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3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35" name="Freeform 203"/>
              <p:cNvSpPr>
                <a:spLocks/>
              </p:cNvSpPr>
              <p:nvPr/>
            </p:nvSpPr>
            <p:spPr bwMode="auto">
              <a:xfrm>
                <a:off x="2473" y="2027"/>
                <a:ext cx="60" cy="46"/>
              </a:xfrm>
              <a:custGeom>
                <a:avLst/>
                <a:gdLst>
                  <a:gd name="T0" fmla="*/ 0 w 13"/>
                  <a:gd name="T1" fmla="*/ 0 h 10"/>
                  <a:gd name="T2" fmla="*/ 2 w 13"/>
                  <a:gd name="T3" fmla="*/ 3 h 10"/>
                  <a:gd name="T4" fmla="*/ 11 w 13"/>
                  <a:gd name="T5" fmla="*/ 10 h 10"/>
                  <a:gd name="T6" fmla="*/ 4 w 13"/>
                  <a:gd name="T7" fmla="*/ 3 h 10"/>
                  <a:gd name="T8" fmla="*/ 0 w 1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0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4" y="5"/>
                      <a:pt x="8" y="9"/>
                      <a:pt x="11" y="10"/>
                    </a:cubicBezTo>
                    <a:cubicBezTo>
                      <a:pt x="13" y="7"/>
                      <a:pt x="6" y="5"/>
                      <a:pt x="4" y="3"/>
                    </a:cubicBezTo>
                    <a:cubicBezTo>
                      <a:pt x="2" y="2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  <p:sp>
            <p:nvSpPr>
              <p:cNvPr id="236" name="Freeform 204"/>
              <p:cNvSpPr>
                <a:spLocks/>
              </p:cNvSpPr>
              <p:nvPr/>
            </p:nvSpPr>
            <p:spPr bwMode="auto">
              <a:xfrm>
                <a:off x="2671" y="2218"/>
                <a:ext cx="69" cy="60"/>
              </a:xfrm>
              <a:custGeom>
                <a:avLst/>
                <a:gdLst>
                  <a:gd name="T0" fmla="*/ 1 w 15"/>
                  <a:gd name="T1" fmla="*/ 0 h 13"/>
                  <a:gd name="T2" fmla="*/ 0 w 15"/>
                  <a:gd name="T3" fmla="*/ 0 h 13"/>
                  <a:gd name="T4" fmla="*/ 15 w 15"/>
                  <a:gd name="T5" fmla="*/ 13 h 13"/>
                  <a:gd name="T6" fmla="*/ 15 w 15"/>
                  <a:gd name="T7" fmla="*/ 13 h 13"/>
                  <a:gd name="T8" fmla="*/ 1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2" y="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2" y="10"/>
                      <a:pt x="6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700"/>
              </a:p>
            </p:txBody>
          </p:sp>
        </p:grpSp>
        <p:sp>
          <p:nvSpPr>
            <p:cNvPr id="8" name="Freeform 206"/>
            <p:cNvSpPr>
              <a:spLocks/>
            </p:cNvSpPr>
            <p:nvPr/>
          </p:nvSpPr>
          <p:spPr bwMode="auto">
            <a:xfrm>
              <a:off x="3435350" y="3794125"/>
              <a:ext cx="315913" cy="266700"/>
            </a:xfrm>
            <a:custGeom>
              <a:avLst/>
              <a:gdLst>
                <a:gd name="T0" fmla="*/ 2 w 43"/>
                <a:gd name="T1" fmla="*/ 0 h 36"/>
                <a:gd name="T2" fmla="*/ 0 w 43"/>
                <a:gd name="T3" fmla="*/ 2 h 36"/>
                <a:gd name="T4" fmla="*/ 39 w 43"/>
                <a:gd name="T5" fmla="*/ 36 h 36"/>
                <a:gd name="T6" fmla="*/ 40 w 43"/>
                <a:gd name="T7" fmla="*/ 34 h 36"/>
                <a:gd name="T8" fmla="*/ 41 w 43"/>
                <a:gd name="T9" fmla="*/ 34 h 36"/>
                <a:gd name="T10" fmla="*/ 42 w 43"/>
                <a:gd name="T11" fmla="*/ 35 h 36"/>
                <a:gd name="T12" fmla="*/ 43 w 43"/>
                <a:gd name="T13" fmla="*/ 34 h 36"/>
                <a:gd name="T14" fmla="*/ 32 w 43"/>
                <a:gd name="T15" fmla="*/ 24 h 36"/>
                <a:gd name="T16" fmla="*/ 26 w 43"/>
                <a:gd name="T17" fmla="*/ 22 h 36"/>
                <a:gd name="T18" fmla="*/ 9 w 43"/>
                <a:gd name="T19" fmla="*/ 7 h 36"/>
                <a:gd name="T20" fmla="*/ 6 w 43"/>
                <a:gd name="T21" fmla="*/ 1 h 36"/>
                <a:gd name="T22" fmla="*/ 5 w 43"/>
                <a:gd name="T23" fmla="*/ 1 h 36"/>
                <a:gd name="T24" fmla="*/ 4 w 43"/>
                <a:gd name="T25" fmla="*/ 1 h 36"/>
                <a:gd name="T26" fmla="*/ 2 w 43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6">
                  <a:moveTo>
                    <a:pt x="2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11" y="11"/>
                    <a:pt x="29" y="25"/>
                    <a:pt x="39" y="36"/>
                  </a:cubicBezTo>
                  <a:cubicBezTo>
                    <a:pt x="39" y="35"/>
                    <a:pt x="40" y="34"/>
                    <a:pt x="40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2" y="35"/>
                    <a:pt x="42" y="35"/>
                  </a:cubicBezTo>
                  <a:cubicBezTo>
                    <a:pt x="42" y="35"/>
                    <a:pt x="43" y="34"/>
                    <a:pt x="43" y="34"/>
                  </a:cubicBezTo>
                  <a:cubicBezTo>
                    <a:pt x="37" y="33"/>
                    <a:pt x="34" y="30"/>
                    <a:pt x="32" y="24"/>
                  </a:cubicBezTo>
                  <a:cubicBezTo>
                    <a:pt x="30" y="23"/>
                    <a:pt x="28" y="23"/>
                    <a:pt x="26" y="22"/>
                  </a:cubicBezTo>
                  <a:cubicBezTo>
                    <a:pt x="26" y="17"/>
                    <a:pt x="14" y="13"/>
                    <a:pt x="9" y="7"/>
                  </a:cubicBezTo>
                  <a:cubicBezTo>
                    <a:pt x="6" y="5"/>
                    <a:pt x="9" y="3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9" name="Freeform 207"/>
            <p:cNvSpPr>
              <a:spLocks/>
            </p:cNvSpPr>
            <p:nvPr/>
          </p:nvSpPr>
          <p:spPr bwMode="auto">
            <a:xfrm>
              <a:off x="3421062" y="3698875"/>
              <a:ext cx="36513" cy="28575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1 h 4"/>
                <a:gd name="T4" fmla="*/ 4 w 5"/>
                <a:gd name="T5" fmla="*/ 4 h 4"/>
                <a:gd name="T6" fmla="*/ 4 w 5"/>
                <a:gd name="T7" fmla="*/ 3 h 4"/>
                <a:gd name="T8" fmla="*/ 2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0" y="2"/>
                    <a:pt x="3" y="4"/>
                    <a:pt x="4" y="4"/>
                  </a:cubicBezTo>
                  <a:cubicBezTo>
                    <a:pt x="4" y="4"/>
                    <a:pt x="5" y="4"/>
                    <a:pt x="4" y="3"/>
                  </a:cubicBezTo>
                  <a:cubicBezTo>
                    <a:pt x="3" y="2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0" name="Freeform 208"/>
            <p:cNvSpPr>
              <a:spLocks/>
            </p:cNvSpPr>
            <p:nvPr/>
          </p:nvSpPr>
          <p:spPr bwMode="auto">
            <a:xfrm>
              <a:off x="3325812" y="3571875"/>
              <a:ext cx="50800" cy="30163"/>
            </a:xfrm>
            <a:custGeom>
              <a:avLst/>
              <a:gdLst>
                <a:gd name="T0" fmla="*/ 1 w 7"/>
                <a:gd name="T1" fmla="*/ 0 h 4"/>
                <a:gd name="T2" fmla="*/ 0 w 7"/>
                <a:gd name="T3" fmla="*/ 0 h 4"/>
                <a:gd name="T4" fmla="*/ 4 w 7"/>
                <a:gd name="T5" fmla="*/ 4 h 4"/>
                <a:gd name="T6" fmla="*/ 5 w 7"/>
                <a:gd name="T7" fmla="*/ 3 h 4"/>
                <a:gd name="T8" fmla="*/ 6 w 7"/>
                <a:gd name="T9" fmla="*/ 3 h 4"/>
                <a:gd name="T10" fmla="*/ 7 w 7"/>
                <a:gd name="T11" fmla="*/ 4 h 4"/>
                <a:gd name="T12" fmla="*/ 7 w 7"/>
                <a:gd name="T13" fmla="*/ 3 h 4"/>
                <a:gd name="T14" fmla="*/ 6 w 7"/>
                <a:gd name="T15" fmla="*/ 3 h 4"/>
                <a:gd name="T16" fmla="*/ 4 w 7"/>
                <a:gd name="T17" fmla="*/ 1 h 4"/>
                <a:gd name="T18" fmla="*/ 1 w 7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3"/>
                    <a:pt x="4" y="4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1" name="Freeform 209"/>
            <p:cNvSpPr>
              <a:spLocks/>
            </p:cNvSpPr>
            <p:nvPr/>
          </p:nvSpPr>
          <p:spPr bwMode="auto">
            <a:xfrm>
              <a:off x="2601912" y="2854325"/>
              <a:ext cx="22225" cy="15875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3 w 3"/>
                <a:gd name="T7" fmla="*/ 1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2" name="Freeform 210"/>
            <p:cNvSpPr>
              <a:spLocks/>
            </p:cNvSpPr>
            <p:nvPr/>
          </p:nvSpPr>
          <p:spPr bwMode="auto">
            <a:xfrm>
              <a:off x="2433637" y="2670175"/>
              <a:ext cx="131763" cy="133350"/>
            </a:xfrm>
            <a:custGeom>
              <a:avLst/>
              <a:gdLst>
                <a:gd name="T0" fmla="*/ 2 w 18"/>
                <a:gd name="T1" fmla="*/ 0 h 18"/>
                <a:gd name="T2" fmla="*/ 8 w 18"/>
                <a:gd name="T3" fmla="*/ 9 h 18"/>
                <a:gd name="T4" fmla="*/ 18 w 18"/>
                <a:gd name="T5" fmla="*/ 18 h 18"/>
                <a:gd name="T6" fmla="*/ 2 w 18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2" y="0"/>
                  </a:moveTo>
                  <a:cubicBezTo>
                    <a:pt x="0" y="3"/>
                    <a:pt x="7" y="8"/>
                    <a:pt x="8" y="9"/>
                  </a:cubicBezTo>
                  <a:cubicBezTo>
                    <a:pt x="11" y="12"/>
                    <a:pt x="15" y="15"/>
                    <a:pt x="18" y="18"/>
                  </a:cubicBezTo>
                  <a:cubicBezTo>
                    <a:pt x="14" y="12"/>
                    <a:pt x="7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3" name="Freeform 211"/>
            <p:cNvSpPr>
              <a:spLocks/>
            </p:cNvSpPr>
            <p:nvPr/>
          </p:nvSpPr>
          <p:spPr bwMode="auto">
            <a:xfrm>
              <a:off x="2733675" y="2935288"/>
              <a:ext cx="36513" cy="15875"/>
            </a:xfrm>
            <a:custGeom>
              <a:avLst/>
              <a:gdLst>
                <a:gd name="T0" fmla="*/ 2 w 5"/>
                <a:gd name="T1" fmla="*/ 0 h 2"/>
                <a:gd name="T2" fmla="*/ 0 w 5"/>
                <a:gd name="T3" fmla="*/ 0 h 2"/>
                <a:gd name="T4" fmla="*/ 3 w 5"/>
                <a:gd name="T5" fmla="*/ 2 h 2"/>
                <a:gd name="T6" fmla="*/ 5 w 5"/>
                <a:gd name="T7" fmla="*/ 2 h 2"/>
                <a:gd name="T8" fmla="*/ 2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4" name="Freeform 212"/>
            <p:cNvSpPr>
              <a:spLocks/>
            </p:cNvSpPr>
            <p:nvPr/>
          </p:nvSpPr>
          <p:spPr bwMode="auto">
            <a:xfrm>
              <a:off x="2624137" y="2817813"/>
              <a:ext cx="20638" cy="22225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1 w 3"/>
                <a:gd name="T5" fmla="*/ 3 h 3"/>
                <a:gd name="T6" fmla="*/ 3 w 3"/>
                <a:gd name="T7" fmla="*/ 2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2" y="1"/>
                    <a:pt x="2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5" name="Freeform 213"/>
            <p:cNvSpPr>
              <a:spLocks/>
            </p:cNvSpPr>
            <p:nvPr/>
          </p:nvSpPr>
          <p:spPr bwMode="auto">
            <a:xfrm>
              <a:off x="2279650" y="2484438"/>
              <a:ext cx="44450" cy="30163"/>
            </a:xfrm>
            <a:custGeom>
              <a:avLst/>
              <a:gdLst>
                <a:gd name="T0" fmla="*/ 1 w 6"/>
                <a:gd name="T1" fmla="*/ 0 h 4"/>
                <a:gd name="T2" fmla="*/ 0 w 6"/>
                <a:gd name="T3" fmla="*/ 0 h 4"/>
                <a:gd name="T4" fmla="*/ 5 w 6"/>
                <a:gd name="T5" fmla="*/ 4 h 4"/>
                <a:gd name="T6" fmla="*/ 6 w 6"/>
                <a:gd name="T7" fmla="*/ 4 h 4"/>
                <a:gd name="T8" fmla="*/ 1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" y="1"/>
                    <a:pt x="3" y="4"/>
                    <a:pt x="5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4" y="3"/>
                    <a:pt x="3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6" name="Freeform 214"/>
            <p:cNvSpPr>
              <a:spLocks/>
            </p:cNvSpPr>
            <p:nvPr/>
          </p:nvSpPr>
          <p:spPr bwMode="auto">
            <a:xfrm>
              <a:off x="2389187" y="2565400"/>
              <a:ext cx="36513" cy="30163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0 h 4"/>
                <a:gd name="T4" fmla="*/ 4 w 5"/>
                <a:gd name="T5" fmla="*/ 4 h 4"/>
                <a:gd name="T6" fmla="*/ 5 w 5"/>
                <a:gd name="T7" fmla="*/ 4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7" name="Freeform 215"/>
            <p:cNvSpPr>
              <a:spLocks/>
            </p:cNvSpPr>
            <p:nvPr/>
          </p:nvSpPr>
          <p:spPr bwMode="auto">
            <a:xfrm>
              <a:off x="2344737" y="2520950"/>
              <a:ext cx="30163" cy="1587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0 h 2"/>
                <a:gd name="T4" fmla="*/ 3 w 4"/>
                <a:gd name="T5" fmla="*/ 2 h 2"/>
                <a:gd name="T6" fmla="*/ 3 w 4"/>
                <a:gd name="T7" fmla="*/ 1 h 2"/>
                <a:gd name="T8" fmla="*/ 1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3" y="2"/>
                    <a:pt x="4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8" name="Freeform 216"/>
            <p:cNvSpPr>
              <a:spLocks/>
            </p:cNvSpPr>
            <p:nvPr/>
          </p:nvSpPr>
          <p:spPr bwMode="auto">
            <a:xfrm>
              <a:off x="2170112" y="2173288"/>
              <a:ext cx="22225" cy="15875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0 h 2"/>
                <a:gd name="T4" fmla="*/ 1 w 3"/>
                <a:gd name="T5" fmla="*/ 2 h 2"/>
                <a:gd name="T6" fmla="*/ 3 w 3"/>
                <a:gd name="T7" fmla="*/ 1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19" name="Freeform 217"/>
            <p:cNvSpPr>
              <a:spLocks/>
            </p:cNvSpPr>
            <p:nvPr/>
          </p:nvSpPr>
          <p:spPr bwMode="auto">
            <a:xfrm>
              <a:off x="2279650" y="2203450"/>
              <a:ext cx="28575" cy="22225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0 h 3"/>
                <a:gd name="T4" fmla="*/ 3 w 4"/>
                <a:gd name="T5" fmla="*/ 3 h 3"/>
                <a:gd name="T6" fmla="*/ 4 w 4"/>
                <a:gd name="T7" fmla="*/ 2 h 3"/>
                <a:gd name="T8" fmla="*/ 1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3"/>
                    <a:pt x="3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20" name="Freeform 218"/>
            <p:cNvSpPr>
              <a:spLocks/>
            </p:cNvSpPr>
            <p:nvPr/>
          </p:nvSpPr>
          <p:spPr bwMode="auto">
            <a:xfrm>
              <a:off x="2192337" y="2128838"/>
              <a:ext cx="65088" cy="52388"/>
            </a:xfrm>
            <a:custGeom>
              <a:avLst/>
              <a:gdLst>
                <a:gd name="T0" fmla="*/ 3 w 9"/>
                <a:gd name="T1" fmla="*/ 0 h 7"/>
                <a:gd name="T2" fmla="*/ 9 w 9"/>
                <a:gd name="T3" fmla="*/ 7 h 7"/>
                <a:gd name="T4" fmla="*/ 9 w 9"/>
                <a:gd name="T5" fmla="*/ 7 h 7"/>
                <a:gd name="T6" fmla="*/ 3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3" y="0"/>
                  </a:moveTo>
                  <a:cubicBezTo>
                    <a:pt x="0" y="2"/>
                    <a:pt x="7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4" y="3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21" name="Freeform 219"/>
            <p:cNvSpPr>
              <a:spLocks/>
            </p:cNvSpPr>
            <p:nvPr/>
          </p:nvSpPr>
          <p:spPr bwMode="auto">
            <a:xfrm>
              <a:off x="2397125" y="2136775"/>
              <a:ext cx="36513" cy="36513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0 h 5"/>
                <a:gd name="T4" fmla="*/ 4 w 5"/>
                <a:gd name="T5" fmla="*/ 5 h 5"/>
                <a:gd name="T6" fmla="*/ 5 w 5"/>
                <a:gd name="T7" fmla="*/ 5 h 5"/>
                <a:gd name="T8" fmla="*/ 1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2" y="5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4"/>
                    <a:pt x="3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22" name="Freeform 220"/>
            <p:cNvSpPr>
              <a:spLocks/>
            </p:cNvSpPr>
            <p:nvPr/>
          </p:nvSpPr>
          <p:spPr bwMode="auto">
            <a:xfrm>
              <a:off x="2316162" y="1989138"/>
              <a:ext cx="36513" cy="22225"/>
            </a:xfrm>
            <a:custGeom>
              <a:avLst/>
              <a:gdLst>
                <a:gd name="T0" fmla="*/ 0 w 5"/>
                <a:gd name="T1" fmla="*/ 0 h 3"/>
                <a:gd name="T2" fmla="*/ 4 w 5"/>
                <a:gd name="T3" fmla="*/ 3 h 3"/>
                <a:gd name="T4" fmla="*/ 0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2" y="2"/>
                    <a:pt x="3" y="3"/>
                    <a:pt x="4" y="3"/>
                  </a:cubicBezTo>
                  <a:cubicBezTo>
                    <a:pt x="5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23" name="Freeform 221"/>
            <p:cNvSpPr>
              <a:spLocks/>
            </p:cNvSpPr>
            <p:nvPr/>
          </p:nvSpPr>
          <p:spPr bwMode="auto">
            <a:xfrm>
              <a:off x="2425700" y="2017713"/>
              <a:ext cx="44450" cy="38100"/>
            </a:xfrm>
            <a:custGeom>
              <a:avLst/>
              <a:gdLst>
                <a:gd name="T0" fmla="*/ 1 w 6"/>
                <a:gd name="T1" fmla="*/ 0 h 5"/>
                <a:gd name="T2" fmla="*/ 0 w 6"/>
                <a:gd name="T3" fmla="*/ 0 h 5"/>
                <a:gd name="T4" fmla="*/ 5 w 6"/>
                <a:gd name="T5" fmla="*/ 5 h 5"/>
                <a:gd name="T6" fmla="*/ 6 w 6"/>
                <a:gd name="T7" fmla="*/ 4 h 5"/>
                <a:gd name="T8" fmla="*/ 1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3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5" y="3"/>
                    <a:pt x="3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24" name="Freeform 222"/>
            <p:cNvSpPr>
              <a:spLocks/>
            </p:cNvSpPr>
            <p:nvPr/>
          </p:nvSpPr>
          <p:spPr bwMode="auto">
            <a:xfrm>
              <a:off x="2725737" y="2159000"/>
              <a:ext cx="66675" cy="52388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9 w 9"/>
                <a:gd name="T5" fmla="*/ 7 h 7"/>
                <a:gd name="T6" fmla="*/ 9 w 9"/>
                <a:gd name="T7" fmla="*/ 7 h 7"/>
                <a:gd name="T8" fmla="*/ 8 w 9"/>
                <a:gd name="T9" fmla="*/ 5 h 7"/>
                <a:gd name="T10" fmla="*/ 3 w 9"/>
                <a:gd name="T11" fmla="*/ 0 h 7"/>
                <a:gd name="T12" fmla="*/ 0 w 9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6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8" y="5"/>
                  </a:cubicBezTo>
                  <a:cubicBezTo>
                    <a:pt x="6" y="4"/>
                    <a:pt x="4" y="2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25" name="Freeform 223"/>
            <p:cNvSpPr>
              <a:spLocks/>
            </p:cNvSpPr>
            <p:nvPr/>
          </p:nvSpPr>
          <p:spPr bwMode="auto">
            <a:xfrm>
              <a:off x="4276725" y="3505200"/>
              <a:ext cx="22225" cy="22225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2 w 3"/>
                <a:gd name="T5" fmla="*/ 3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1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26" name="Freeform 224"/>
            <p:cNvSpPr>
              <a:spLocks/>
            </p:cNvSpPr>
            <p:nvPr/>
          </p:nvSpPr>
          <p:spPr bwMode="auto">
            <a:xfrm>
              <a:off x="3757612" y="3217863"/>
              <a:ext cx="44450" cy="28575"/>
            </a:xfrm>
            <a:custGeom>
              <a:avLst/>
              <a:gdLst>
                <a:gd name="T0" fmla="*/ 2 w 6"/>
                <a:gd name="T1" fmla="*/ 0 h 4"/>
                <a:gd name="T2" fmla="*/ 0 w 6"/>
                <a:gd name="T3" fmla="*/ 1 h 4"/>
                <a:gd name="T4" fmla="*/ 5 w 6"/>
                <a:gd name="T5" fmla="*/ 4 h 4"/>
                <a:gd name="T6" fmla="*/ 6 w 6"/>
                <a:gd name="T7" fmla="*/ 3 h 4"/>
                <a:gd name="T8" fmla="*/ 5 w 6"/>
                <a:gd name="T9" fmla="*/ 3 h 4"/>
                <a:gd name="T10" fmla="*/ 4 w 6"/>
                <a:gd name="T11" fmla="*/ 1 h 4"/>
                <a:gd name="T12" fmla="*/ 2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2"/>
                    <a:pt x="4" y="4"/>
                    <a:pt x="5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2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27" name="Freeform 225"/>
            <p:cNvSpPr>
              <a:spLocks/>
            </p:cNvSpPr>
            <p:nvPr/>
          </p:nvSpPr>
          <p:spPr bwMode="auto">
            <a:xfrm>
              <a:off x="2689225" y="2122488"/>
              <a:ext cx="30163" cy="22225"/>
            </a:xfrm>
            <a:custGeom>
              <a:avLst/>
              <a:gdLst>
                <a:gd name="T0" fmla="*/ 0 w 4"/>
                <a:gd name="T1" fmla="*/ 0 h 3"/>
                <a:gd name="T2" fmla="*/ 2 w 4"/>
                <a:gd name="T3" fmla="*/ 2 h 3"/>
                <a:gd name="T4" fmla="*/ 4 w 4"/>
                <a:gd name="T5" fmla="*/ 3 h 3"/>
                <a:gd name="T6" fmla="*/ 1 w 4"/>
                <a:gd name="T7" fmla="*/ 0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0"/>
                    <a:pt x="1" y="1"/>
                    <a:pt x="2" y="2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3" y="3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28" name="Freeform 226"/>
            <p:cNvSpPr>
              <a:spLocks/>
            </p:cNvSpPr>
            <p:nvPr/>
          </p:nvSpPr>
          <p:spPr bwMode="auto">
            <a:xfrm>
              <a:off x="4329113" y="3490913"/>
              <a:ext cx="95250" cy="119063"/>
            </a:xfrm>
            <a:custGeom>
              <a:avLst/>
              <a:gdLst>
                <a:gd name="T0" fmla="*/ 0 w 13"/>
                <a:gd name="T1" fmla="*/ 0 h 16"/>
                <a:gd name="T2" fmla="*/ 13 w 13"/>
                <a:gd name="T3" fmla="*/ 16 h 16"/>
                <a:gd name="T4" fmla="*/ 13 w 13"/>
                <a:gd name="T5" fmla="*/ 16 h 16"/>
                <a:gd name="T6" fmla="*/ 0 w 1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3" y="6"/>
                    <a:pt x="6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7" y="11"/>
                    <a:pt x="4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29" name="Freeform 227"/>
            <p:cNvSpPr>
              <a:spLocks/>
            </p:cNvSpPr>
            <p:nvPr/>
          </p:nvSpPr>
          <p:spPr bwMode="auto">
            <a:xfrm>
              <a:off x="5097463" y="5334000"/>
              <a:ext cx="42863" cy="36513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1 h 5"/>
                <a:gd name="T4" fmla="*/ 0 w 6"/>
                <a:gd name="T5" fmla="*/ 1 h 5"/>
                <a:gd name="T6" fmla="*/ 2 w 6"/>
                <a:gd name="T7" fmla="*/ 3 h 5"/>
                <a:gd name="T8" fmla="*/ 4 w 6"/>
                <a:gd name="T9" fmla="*/ 5 h 5"/>
                <a:gd name="T10" fmla="*/ 6 w 6"/>
                <a:gd name="T11" fmla="*/ 4 h 5"/>
                <a:gd name="T12" fmla="*/ 0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3" y="4"/>
                    <a:pt x="3" y="5"/>
                    <a:pt x="4" y="5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4" y="3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30" name="Freeform 228"/>
            <p:cNvSpPr>
              <a:spLocks/>
            </p:cNvSpPr>
            <p:nvPr/>
          </p:nvSpPr>
          <p:spPr bwMode="auto">
            <a:xfrm>
              <a:off x="6429375" y="6688138"/>
              <a:ext cx="28575" cy="36513"/>
            </a:xfrm>
            <a:custGeom>
              <a:avLst/>
              <a:gdLst>
                <a:gd name="T0" fmla="*/ 0 w 4"/>
                <a:gd name="T1" fmla="*/ 0 h 5"/>
                <a:gd name="T2" fmla="*/ 4 w 4"/>
                <a:gd name="T3" fmla="*/ 4 h 5"/>
                <a:gd name="T4" fmla="*/ 4 w 4"/>
                <a:gd name="T5" fmla="*/ 5 h 5"/>
                <a:gd name="T6" fmla="*/ 2 w 4"/>
                <a:gd name="T7" fmla="*/ 2 h 5"/>
                <a:gd name="T8" fmla="*/ 0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0" y="0"/>
                    <a:pt x="1" y="1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3" y="3"/>
                    <a:pt x="2" y="2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31" name="Freeform 229"/>
            <p:cNvSpPr>
              <a:spLocks/>
            </p:cNvSpPr>
            <p:nvPr/>
          </p:nvSpPr>
          <p:spPr bwMode="auto">
            <a:xfrm>
              <a:off x="6354763" y="6710363"/>
              <a:ext cx="52388" cy="28575"/>
            </a:xfrm>
            <a:custGeom>
              <a:avLst/>
              <a:gdLst>
                <a:gd name="T0" fmla="*/ 1 w 7"/>
                <a:gd name="T1" fmla="*/ 0 h 4"/>
                <a:gd name="T2" fmla="*/ 1 w 7"/>
                <a:gd name="T3" fmla="*/ 1 h 4"/>
                <a:gd name="T4" fmla="*/ 7 w 7"/>
                <a:gd name="T5" fmla="*/ 4 h 4"/>
                <a:gd name="T6" fmla="*/ 7 w 7"/>
                <a:gd name="T7" fmla="*/ 4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3" y="2"/>
                    <a:pt x="5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2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  <p:sp>
          <p:nvSpPr>
            <p:cNvPr id="32" name="Freeform 230"/>
            <p:cNvSpPr>
              <a:spLocks/>
            </p:cNvSpPr>
            <p:nvPr/>
          </p:nvSpPr>
          <p:spPr bwMode="auto">
            <a:xfrm>
              <a:off x="4329113" y="4889500"/>
              <a:ext cx="115888" cy="141288"/>
            </a:xfrm>
            <a:custGeom>
              <a:avLst/>
              <a:gdLst>
                <a:gd name="T0" fmla="*/ 0 w 16"/>
                <a:gd name="T1" fmla="*/ 0 h 19"/>
                <a:gd name="T2" fmla="*/ 0 w 16"/>
                <a:gd name="T3" fmla="*/ 0 h 19"/>
                <a:gd name="T4" fmla="*/ 16 w 16"/>
                <a:gd name="T5" fmla="*/ 19 h 19"/>
                <a:gd name="T6" fmla="*/ 0 w 16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6"/>
                    <a:pt x="11" y="17"/>
                    <a:pt x="16" y="19"/>
                  </a:cubicBezTo>
                  <a:cubicBezTo>
                    <a:pt x="11" y="1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700"/>
            </a:p>
          </p:txBody>
        </p:sp>
      </p:grpSp>
      <p:grpSp>
        <p:nvGrpSpPr>
          <p:cNvPr id="237" name="组合 472"/>
          <p:cNvGrpSpPr/>
          <p:nvPr/>
        </p:nvGrpSpPr>
        <p:grpSpPr>
          <a:xfrm>
            <a:off x="1643010" y="4714860"/>
            <a:ext cx="7050076" cy="4977484"/>
            <a:chOff x="1095340" y="2065694"/>
            <a:chExt cx="4700050" cy="3318322"/>
          </a:xfrm>
        </p:grpSpPr>
        <p:sp>
          <p:nvSpPr>
            <p:cNvPr id="238" name="文本框 4"/>
            <p:cNvSpPr txBox="1"/>
            <p:nvPr/>
          </p:nvSpPr>
          <p:spPr>
            <a:xfrm>
              <a:off x="2285925" y="3237735"/>
              <a:ext cx="1661993" cy="98488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9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源于</a:t>
              </a:r>
            </a:p>
          </p:txBody>
        </p:sp>
        <p:sp>
          <p:nvSpPr>
            <p:cNvPr id="239" name="矩形 238"/>
            <p:cNvSpPr/>
            <p:nvPr/>
          </p:nvSpPr>
          <p:spPr>
            <a:xfrm>
              <a:off x="1095340" y="2065694"/>
              <a:ext cx="3970317" cy="1215717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12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良好口碑</a:t>
              </a:r>
            </a:p>
          </p:txBody>
        </p:sp>
        <p:sp>
          <p:nvSpPr>
            <p:cNvPr id="240" name="矩形 239"/>
            <p:cNvSpPr/>
            <p:nvPr/>
          </p:nvSpPr>
          <p:spPr>
            <a:xfrm>
              <a:off x="1825073" y="4168299"/>
              <a:ext cx="3970317" cy="1215717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12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技术创新</a:t>
              </a:r>
            </a:p>
          </p:txBody>
        </p:sp>
      </p:grpSp>
      <p:sp>
        <p:nvSpPr>
          <p:cNvPr id="244" name="Rectangle 96"/>
          <p:cNvSpPr/>
          <p:nvPr/>
        </p:nvSpPr>
        <p:spPr>
          <a:xfrm>
            <a:off x="12528377" y="4207984"/>
            <a:ext cx="4994459" cy="1523494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本地文件修改后自动同步至云端，云端文件修改也同时同步到本地，联网后多端文件自动同步。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45" name="矩形 244"/>
          <p:cNvSpPr/>
          <p:nvPr/>
        </p:nvSpPr>
        <p:spPr>
          <a:xfrm>
            <a:off x="12528376" y="3482555"/>
            <a:ext cx="5509200" cy="692497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网络环境自适应的</a:t>
            </a:r>
            <a:r>
              <a: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多端急速同步</a:t>
            </a:r>
          </a:p>
        </p:txBody>
      </p:sp>
      <p:cxnSp>
        <p:nvCxnSpPr>
          <p:cNvPr id="246" name="直接连接符 245"/>
          <p:cNvCxnSpPr/>
          <p:nvPr/>
        </p:nvCxnSpPr>
        <p:spPr>
          <a:xfrm>
            <a:off x="12689868" y="4080091"/>
            <a:ext cx="27000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Rectangle 96"/>
          <p:cNvSpPr/>
          <p:nvPr/>
        </p:nvSpPr>
        <p:spPr>
          <a:xfrm>
            <a:off x="12528377" y="6830726"/>
            <a:ext cx="4994459" cy="1985159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文件无需下载，在线编辑和保存，支持多人同时在线编辑同一份文件；良好的协作交流机制让协同办公更加简单。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48" name="矩形 247"/>
          <p:cNvSpPr/>
          <p:nvPr/>
        </p:nvSpPr>
        <p:spPr>
          <a:xfrm>
            <a:off x="12528376" y="6105297"/>
            <a:ext cx="3970318" cy="692497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多人在线实时</a:t>
            </a:r>
            <a:r>
              <a: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协同编辑</a:t>
            </a:r>
          </a:p>
        </p:txBody>
      </p:sp>
      <p:cxnSp>
        <p:nvCxnSpPr>
          <p:cNvPr id="249" name="直接连接符 248"/>
          <p:cNvCxnSpPr/>
          <p:nvPr/>
        </p:nvCxnSpPr>
        <p:spPr>
          <a:xfrm>
            <a:off x="12689868" y="6702833"/>
            <a:ext cx="27000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Rectangle 96"/>
          <p:cNvSpPr/>
          <p:nvPr/>
        </p:nvSpPr>
        <p:spPr>
          <a:xfrm>
            <a:off x="12528377" y="9955792"/>
            <a:ext cx="4994459" cy="2446824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即使只记得文件内容中的某些关键词，也可以通过全文搜索来定位目标文件，支持搜索后筛选，在一个庞大的资料库中查找资料不再麻烦。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51" name="矩形 250"/>
          <p:cNvSpPr/>
          <p:nvPr/>
        </p:nvSpPr>
        <p:spPr>
          <a:xfrm>
            <a:off x="12528376" y="9230363"/>
            <a:ext cx="4278094" cy="692497"/>
          </a:xfrm>
          <a:prstGeom prst="rect">
            <a:avLst/>
          </a:prstGeom>
        </p:spPr>
        <p:txBody>
          <a:bodyPr wrap="none" lIns="137160" tIns="68580" rIns="137160" bIns="6858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基于用户习惯的</a:t>
            </a:r>
            <a:r>
              <a: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智能搜索</a:t>
            </a:r>
          </a:p>
        </p:txBody>
      </p:sp>
      <p:cxnSp>
        <p:nvCxnSpPr>
          <p:cNvPr id="252" name="直接连接符 251"/>
          <p:cNvCxnSpPr/>
          <p:nvPr/>
        </p:nvCxnSpPr>
        <p:spPr>
          <a:xfrm>
            <a:off x="12689868" y="9827899"/>
            <a:ext cx="27000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358242" y="3473624"/>
            <a:ext cx="2321939" cy="152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" name="图片 255" descr="图标-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777" y="6054322"/>
            <a:ext cx="1696072" cy="1110905"/>
          </a:xfrm>
          <a:prstGeom prst="rect">
            <a:avLst/>
          </a:prstGeom>
        </p:spPr>
      </p:pic>
      <p:pic>
        <p:nvPicPr>
          <p:cNvPr id="257" name="图片 256" descr="图标-2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1355" y="9170117"/>
            <a:ext cx="1696072" cy="1110905"/>
          </a:xfrm>
          <a:prstGeom prst="rect">
            <a:avLst/>
          </a:prstGeom>
        </p:spPr>
      </p:pic>
      <p:pic>
        <p:nvPicPr>
          <p:cNvPr id="258" name="图片 2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680" y="11970568"/>
            <a:ext cx="2714696" cy="1643106"/>
          </a:xfrm>
          <a:prstGeom prst="rect">
            <a:avLst/>
          </a:prstGeom>
        </p:spPr>
      </p:pic>
      <p:sp>
        <p:nvSpPr>
          <p:cNvPr id="259" name="矩形 258"/>
          <p:cNvSpPr/>
          <p:nvPr/>
        </p:nvSpPr>
        <p:spPr>
          <a:xfrm>
            <a:off x="15406742" y="12380997"/>
            <a:ext cx="2808312" cy="123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60" name="图片 2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220" y="12546632"/>
            <a:ext cx="1590708" cy="49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9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1494" y="7909236"/>
            <a:ext cx="10873208" cy="3783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" y="-73350"/>
            <a:ext cx="18385800" cy="1378935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35936"/>
            <a:ext cx="1267961" cy="131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0" name="Shape 190"/>
          <p:cNvSpPr/>
          <p:nvPr/>
        </p:nvSpPr>
        <p:spPr>
          <a:xfrm>
            <a:off x="1640422" y="178809"/>
            <a:ext cx="11162362" cy="1988345"/>
          </a:xfrm>
          <a:prstGeom prst="rect">
            <a:avLst/>
          </a:prstGeom>
          <a:ln w="12700">
            <a:miter lim="400000"/>
          </a:ln>
        </p:spPr>
        <p:txBody>
          <a:bodyPr lIns="68579" tIns="68579" rIns="68579" bIns="68579" anchor="ctr">
            <a:noAutofit/>
          </a:bodyPr>
          <a:lstStyle>
            <a:lvl1pPr>
              <a:lnSpc>
                <a:spcPct val="90000"/>
              </a:lnSpc>
              <a:defRPr sz="5000" b="1">
                <a:solidFill>
                  <a:srgbClr val="00B9E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5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A+</a:t>
            </a:r>
            <a:r>
              <a:rPr lang="zh-CN" altLang="en-US" sz="5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的产品必须有</a:t>
            </a:r>
            <a:r>
              <a:rPr lang="en-US" altLang="zh-CN" sz="5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A+</a:t>
            </a:r>
            <a:r>
              <a:rPr lang="zh-CN" altLang="en-US" sz="5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的团队支持</a:t>
            </a:r>
            <a:endParaRPr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3590170" y="10533523"/>
            <a:ext cx="1987928" cy="969494"/>
          </a:xfrm>
          <a:prstGeom prst="rect">
            <a:avLst/>
          </a:prstGeom>
          <a:noFill/>
          <a:ln w="12700" cap="flat">
            <a:noFill/>
            <a:miter lim="4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t">
            <a:spAutoFit/>
          </a:bodyPr>
          <a:lstStyle/>
          <a:p>
            <a:pPr defTabSz="1371600"/>
            <a:r>
              <a:rPr lang="en-US" altLang="zh-CN" sz="5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280+</a:t>
            </a:r>
            <a:endParaRPr lang="zh-CN" altLang="en-US" sz="5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0970" y="11849034"/>
            <a:ext cx="3600984" cy="55399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68579" tIns="68579" rIns="68579" bIns="68579" numCol="1" spcCol="38100" rtlCol="0" anchor="t">
            <a:spAutoFit/>
          </a:bodyPr>
          <a:lstStyle/>
          <a:p>
            <a:pPr defTabSz="1371600"/>
            <a:r>
              <a:rPr lang="zh-CN" altLang="en-US" sz="27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家高校选择使用亿方云</a:t>
            </a:r>
            <a:endParaRPr lang="en-US" altLang="zh-CN" sz="27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7973" y="12331241"/>
            <a:ext cx="3600984" cy="48474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68579" tIns="68579" rIns="68579" bIns="68579" numCol="1" spcCol="38100" rtlCol="0" anchor="t">
            <a:spAutoFit/>
          </a:bodyPr>
          <a:lstStyle/>
          <a:p>
            <a:pPr defTabSz="1371600"/>
            <a:r>
              <a:rPr lang="zh-CN" altLang="en-US" sz="225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实现一站式文件存储与共享</a:t>
            </a:r>
            <a:endParaRPr lang="en-US" altLang="zh-CN" sz="225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0832" y="7189195"/>
            <a:ext cx="10742268" cy="4129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2085" y="7897946"/>
            <a:ext cx="3357561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7723" y="7879767"/>
            <a:ext cx="3900488" cy="102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1659" y="9317991"/>
            <a:ext cx="38361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68033" y="9433543"/>
            <a:ext cx="3593306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文本框 107"/>
          <p:cNvSpPr txBox="1"/>
          <p:nvPr/>
        </p:nvSpPr>
        <p:spPr>
          <a:xfrm>
            <a:off x="1338280" y="3257600"/>
            <a:ext cx="8949931" cy="4016484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ct val="150000"/>
              </a:lnSpc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457200" indent="-457200">
              <a:buFont typeface="Arial" charset="0"/>
              <a:buChar char="•"/>
            </a:pPr>
            <a:r>
              <a:rPr lang="zh-CN" altLang="en-US" dirty="0"/>
              <a:t>起源于硅谷，核心创始团队全程打造世界最大的云存储服务商</a:t>
            </a:r>
            <a:r>
              <a:rPr lang="en-US" altLang="zh-CN" dirty="0"/>
              <a:t>BOX</a:t>
            </a:r>
            <a:r>
              <a:rPr lang="zh-CN" altLang="en-US" dirty="0"/>
              <a:t>；</a:t>
            </a:r>
            <a:endParaRPr lang="en-US" altLang="zh-CN" dirty="0"/>
          </a:p>
          <a:p>
            <a:pPr marL="457200" indent="-457200">
              <a:buFont typeface="Arial" charset="0"/>
              <a:buChar char="•"/>
            </a:pPr>
            <a:r>
              <a:rPr lang="zh-CN" altLang="en-US" dirty="0"/>
              <a:t>拥有一支创造性的精良产品技术团队，多数曾供职于</a:t>
            </a:r>
            <a:r>
              <a:rPr lang="en-US" altLang="zh-CN" dirty="0"/>
              <a:t>BAT</a:t>
            </a:r>
            <a:r>
              <a:rPr lang="zh-CN" altLang="en-US" dirty="0"/>
              <a:t>、网易、华为，</a:t>
            </a:r>
            <a:r>
              <a:rPr lang="en-US" altLang="zh-CN" dirty="0"/>
              <a:t>80%</a:t>
            </a:r>
            <a:r>
              <a:rPr lang="zh-CN" altLang="en-US" dirty="0"/>
              <a:t>来自国内外名校；</a:t>
            </a:r>
            <a:endParaRPr lang="en-US" altLang="zh-CN" dirty="0"/>
          </a:p>
          <a:p>
            <a:pPr marL="457200" indent="-457200">
              <a:buFont typeface="Arial" charset="0"/>
              <a:buChar char="•"/>
            </a:pPr>
            <a:r>
              <a:rPr lang="zh-CN" altLang="en-US" dirty="0"/>
              <a:t>来自</a:t>
            </a:r>
            <a:r>
              <a:rPr lang="en-US" altLang="zh-CN" dirty="0"/>
              <a:t>IBM</a:t>
            </a:r>
            <a:r>
              <a:rPr lang="zh-CN" altLang="en-US" dirty="0"/>
              <a:t>、</a:t>
            </a:r>
            <a:r>
              <a:rPr lang="en-US" altLang="zh-CN" dirty="0"/>
              <a:t>SAP</a:t>
            </a:r>
            <a:r>
              <a:rPr lang="zh-CN" altLang="en-US" dirty="0"/>
              <a:t>、华为等跨国公司拥有国际经验的管理团队；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4"/>
          <a:stretch/>
        </p:blipFill>
        <p:spPr>
          <a:xfrm>
            <a:off x="12096328" y="-73350"/>
            <a:ext cx="6191672" cy="137893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27" y="604738"/>
            <a:ext cx="1428726" cy="1428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705" y="8226152"/>
            <a:ext cx="17302248" cy="250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3" name="Shape 223"/>
          <p:cNvSpPr/>
          <p:nvPr/>
        </p:nvSpPr>
        <p:spPr>
          <a:xfrm>
            <a:off x="7074423" y="6235041"/>
            <a:ext cx="4051982" cy="4051983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68579" tIns="68579" rIns="68579" bIns="68579" anchor="ctr"/>
          <a:lstStyle>
            <a:lvl1pPr algn="ctr">
              <a:defRPr>
                <a:solidFill>
                  <a:srgbClr val="DDDDDD"/>
                </a:solidFill>
              </a:defRPr>
            </a:lvl1pPr>
          </a:lstStyle>
          <a:p>
            <a:r>
              <a:rPr sz="2700"/>
              <a:t>二维码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20" y="4929174"/>
            <a:ext cx="8626139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61039" y="4988607"/>
            <a:ext cx="6678749" cy="60016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68579" tIns="68579" rIns="68579" bIns="68579" numCol="1" spcCol="38100" rtlCol="0" anchor="t">
            <a:spAutoFit/>
          </a:bodyPr>
          <a:lstStyle/>
          <a:p>
            <a:pPr defTabSz="1371600"/>
            <a:r>
              <a:rPr lang="zh-CN" altLang="en-US" sz="3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亿方云：数字教育资源管理和共享平台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40"/>
            <a:ext cx="18288000" cy="13716000"/>
          </a:xfrm>
          <a:prstGeom prst="rect">
            <a:avLst/>
          </a:prstGeom>
        </p:spPr>
      </p:pic>
      <p:sp>
        <p:nvSpPr>
          <p:cNvPr id="7" name="文本框 8"/>
          <p:cNvSpPr txBox="1"/>
          <p:nvPr/>
        </p:nvSpPr>
        <p:spPr>
          <a:xfrm>
            <a:off x="4294297" y="4468078"/>
            <a:ext cx="9752984" cy="754053"/>
          </a:xfrm>
          <a:prstGeom prst="rect">
            <a:avLst/>
          </a:prstGeom>
          <a:solidFill>
            <a:srgbClr val="00B9EF"/>
          </a:solidFill>
        </p:spPr>
        <p:txBody>
          <a:bodyPr wrap="square" lIns="137160" tIns="68580" rIns="137160" bIns="68580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亿方云：数字教育资源管理和共享平台</a:t>
            </a:r>
            <a:endParaRPr lang="en-US" altLang="zh-CN" sz="1725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4857720" cy="2465512"/>
          </a:xfrm>
          <a:prstGeom prst="rect">
            <a:avLst/>
          </a:prstGeom>
          <a:solidFill>
            <a:srgbClr val="00B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97419" y="12296155"/>
            <a:ext cx="312881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17" y="6271921"/>
            <a:ext cx="5063647" cy="5063647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773" y="12836316"/>
            <a:ext cx="1617803" cy="50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737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55168" y="3257600"/>
            <a:ext cx="7438573" cy="7540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68579" tIns="68579" rIns="68579" bIns="68579" numCol="1" spcCol="38100" rtlCol="0" anchor="t">
            <a:spAutoFit/>
          </a:bodyPr>
          <a:lstStyle/>
          <a:p>
            <a:pPr defTabSz="1371600"/>
            <a:r>
              <a:rPr lang="zh-CN" altLang="en-US" sz="40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过去</a:t>
            </a:r>
            <a:r>
              <a:rPr lang="en-US" altLang="zh-CN" sz="40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40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年，高校基础信息化建设</a:t>
            </a:r>
            <a:endParaRPr lang="zh-CN" altLang="en-US" sz="40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0986" y="4851894"/>
            <a:ext cx="2716126" cy="64632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68579" tIns="68579" rIns="68579" bIns="68579" numCol="1" spcCol="38100" rtlCol="0" anchor="t">
            <a:spAutoFit/>
          </a:bodyPr>
          <a:lstStyle/>
          <a:p>
            <a:pPr marL="457200" indent="-457200" defTabSz="1371600">
              <a:buFont typeface="Arial" charset="0"/>
              <a:buChar char="•"/>
            </a:pPr>
            <a:r>
              <a:rPr lang="zh-CN" altLang="en-US" sz="33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校园一卡通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35288" y="5772886"/>
            <a:ext cx="3139319" cy="64632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68579" tIns="68579" rIns="68579" bIns="68579" numCol="1" spcCol="38100" rtlCol="0" anchor="t">
            <a:spAutoFit/>
          </a:bodyPr>
          <a:lstStyle/>
          <a:p>
            <a:pPr marL="457200" indent="-457200" defTabSz="1371600">
              <a:buFont typeface="Arial" charset="0"/>
              <a:buChar char="•"/>
            </a:pPr>
            <a:r>
              <a:rPr lang="zh-CN" altLang="en-US" sz="33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教务管理系统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36560" y="6693879"/>
            <a:ext cx="3139319" cy="64632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68579" tIns="68579" rIns="68579" bIns="68579" numCol="1" spcCol="38100" rtlCol="0" anchor="t">
            <a:spAutoFit/>
          </a:bodyPr>
          <a:lstStyle/>
          <a:p>
            <a:pPr marL="457200" indent="-457200" defTabSz="1371600">
              <a:buFont typeface="Arial" charset="0"/>
              <a:buChar char="•"/>
            </a:pPr>
            <a:r>
              <a:rPr lang="zh-CN" altLang="en-US" sz="33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统一身份认证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35288" y="7736044"/>
            <a:ext cx="3139319" cy="64632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68579" tIns="68579" rIns="68579" bIns="68579" numCol="1" spcCol="38100" rtlCol="0" anchor="t">
            <a:spAutoFit/>
          </a:bodyPr>
          <a:lstStyle/>
          <a:p>
            <a:pPr marL="457200" indent="-457200" defTabSz="1371600">
              <a:buFont typeface="Arial" charset="0"/>
              <a:buChar char="•"/>
            </a:pPr>
            <a:r>
              <a:rPr lang="zh-CN" altLang="en-US" sz="33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数字化图书馆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35288" y="8673887"/>
            <a:ext cx="3139319" cy="64632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68579" tIns="68579" rIns="68579" bIns="68579" numCol="1" spcCol="38100" rtlCol="0" anchor="t">
            <a:spAutoFit/>
          </a:bodyPr>
          <a:lstStyle/>
          <a:p>
            <a:pPr marL="457200" indent="-457200" defTabSz="1371600">
              <a:buFont typeface="Arial" charset="0"/>
              <a:buChar char="•"/>
            </a:pPr>
            <a:r>
              <a:rPr lang="zh-CN" altLang="en-US" sz="33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视频监控系统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35288" y="9542916"/>
            <a:ext cx="2716126" cy="64632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68579" tIns="68579" rIns="68579" bIns="68579" numCol="1" spcCol="38100" rtlCol="0" anchor="t">
            <a:spAutoFit/>
          </a:bodyPr>
          <a:lstStyle/>
          <a:p>
            <a:pPr marL="457200" indent="-457200" defTabSz="1371600">
              <a:buFont typeface="Arial" charset="0"/>
              <a:buChar char="•"/>
            </a:pPr>
            <a:r>
              <a:rPr lang="zh-CN" altLang="en-US" sz="33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多媒体教学</a:t>
            </a:r>
          </a:p>
        </p:txBody>
      </p:sp>
      <p:sp>
        <p:nvSpPr>
          <p:cNvPr id="33" name="矩形 32"/>
          <p:cNvSpPr/>
          <p:nvPr/>
        </p:nvSpPr>
        <p:spPr>
          <a:xfrm>
            <a:off x="1160804" y="2348319"/>
            <a:ext cx="7929618" cy="55399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defTabSz="1371600"/>
            <a:endParaRPr lang="zh-CN" altLang="en-US" sz="2700"/>
          </a:p>
        </p:txBody>
      </p:sp>
      <p:sp>
        <p:nvSpPr>
          <p:cNvPr id="3" name="矩形 2"/>
          <p:cNvSpPr/>
          <p:nvPr/>
        </p:nvSpPr>
        <p:spPr>
          <a:xfrm>
            <a:off x="1375727" y="305272"/>
            <a:ext cx="7714695" cy="2760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534475" y="784514"/>
            <a:ext cx="50321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互联网改变教育</a:t>
            </a:r>
            <a:endParaRPr lang="zh-CN" altLang="en-US" sz="5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" y="604738"/>
            <a:ext cx="1428726" cy="14287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04" y="11612921"/>
            <a:ext cx="1725168" cy="1725168"/>
          </a:xfrm>
          <a:prstGeom prst="rect">
            <a:avLst/>
          </a:prstGeom>
        </p:spPr>
      </p:pic>
      <p:grpSp>
        <p:nvGrpSpPr>
          <p:cNvPr id="165" name="组 164"/>
          <p:cNvGrpSpPr/>
          <p:nvPr/>
        </p:nvGrpSpPr>
        <p:grpSpPr>
          <a:xfrm>
            <a:off x="9144000" y="0"/>
            <a:ext cx="9144000" cy="13716000"/>
            <a:chOff x="9144000" y="0"/>
            <a:chExt cx="9144000" cy="13716000"/>
          </a:xfrm>
        </p:grpSpPr>
        <p:sp>
          <p:nvSpPr>
            <p:cNvPr id="6" name="矩形 5"/>
            <p:cNvSpPr/>
            <p:nvPr/>
          </p:nvSpPr>
          <p:spPr>
            <a:xfrm>
              <a:off x="9144000" y="0"/>
              <a:ext cx="9144000" cy="13716000"/>
            </a:xfrm>
            <a:prstGeom prst="rect">
              <a:avLst/>
            </a:prstGeom>
            <a:solidFill>
              <a:srgbClr val="00B9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89692" y="5879403"/>
              <a:ext cx="2100573" cy="69249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none" lIns="68579" tIns="68579" rIns="68579" bIns="68579" numCol="1" spcCol="38100" rtlCol="0" anchor="t">
              <a:spAutoFit/>
            </a:bodyPr>
            <a:lstStyle/>
            <a:p>
              <a:pPr marL="571500" indent="-571500" defTabSz="1371600">
                <a:buFont typeface="Wingdings" charset="2"/>
                <a:buChar char="l"/>
              </a:pPr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大数据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91177" y="6540555"/>
              <a:ext cx="2100573" cy="69249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none" lIns="68579" tIns="68579" rIns="68579" bIns="68579" numCol="1" spcCol="38100" rtlCol="0" anchor="t">
              <a:spAutoFit/>
            </a:bodyPr>
            <a:lstStyle/>
            <a:p>
              <a:pPr marL="571500" indent="-571500" defTabSz="1371600">
                <a:buFont typeface="Wingdings" charset="2"/>
                <a:buChar char="l"/>
              </a:pPr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云计算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489692" y="7237076"/>
              <a:ext cx="2100573" cy="69249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none" lIns="68579" tIns="68579" rIns="68579" bIns="68579" numCol="1" spcCol="38100" rtlCol="0" anchor="t">
              <a:spAutoFit/>
            </a:bodyPr>
            <a:lstStyle/>
            <a:p>
              <a:pPr marL="571500" indent="-571500" defTabSz="1371600">
                <a:buFont typeface="Wingdings" charset="2"/>
                <a:buChar char="l"/>
              </a:pPr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移动化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968536" y="6067810"/>
              <a:ext cx="3985704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none" lIns="68579" tIns="68579" rIns="68579" bIns="68579" numCol="1" spcCol="38100" rtlCol="0" anchor="t">
              <a:spAutoFit/>
            </a:bodyPr>
            <a:lstStyle/>
            <a:p>
              <a:pPr marL="457200" indent="-457200" defTabSz="1371600">
                <a:buFont typeface="Arial" charset="0"/>
                <a:buChar char="•"/>
              </a:pPr>
              <a:r>
                <a:rPr lang="zh-CN" altLang="en-US" sz="33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数字教育资源共享</a:t>
              </a:r>
              <a:endParaRPr lang="zh-CN" altLang="en-US" sz="3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968536" y="7221836"/>
              <a:ext cx="3701973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none" lIns="68579" tIns="68579" rIns="68579" bIns="68579" numCol="1" spcCol="38100" rtlCol="0" anchor="t">
              <a:spAutoFit/>
            </a:bodyPr>
            <a:lstStyle/>
            <a:p>
              <a:pPr marL="457200" indent="-457200" defTabSz="1371600">
                <a:buFont typeface="Arial" charset="0"/>
                <a:buChar char="•"/>
              </a:pPr>
              <a:r>
                <a:rPr lang="en-US" altLang="zh-CN" sz="3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VR</a:t>
              </a:r>
              <a:r>
                <a:rPr lang="zh-CN" altLang="en-US" sz="3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虚拟</a:t>
              </a:r>
              <a:r>
                <a:rPr lang="zh-CN" altLang="en-US" sz="33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现实课堂</a:t>
              </a:r>
              <a:endParaRPr lang="zh-CN" altLang="en-US" sz="3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968536" y="8361273"/>
              <a:ext cx="3985704" cy="115416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none" lIns="68579" tIns="68579" rIns="68579" bIns="68579" numCol="1" spcCol="38100" rtlCol="0" anchor="t">
              <a:spAutoFit/>
            </a:bodyPr>
            <a:lstStyle/>
            <a:p>
              <a:pPr marL="457200" indent="-457200" defTabSz="1371600">
                <a:buFont typeface="Arial" charset="0"/>
                <a:buChar char="•"/>
              </a:pPr>
              <a:r>
                <a:rPr lang="zh-CN" altLang="en-US" sz="33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海量实验数据并行</a:t>
              </a:r>
            </a:p>
            <a:p>
              <a:pPr defTabSz="1371600"/>
              <a:r>
                <a:rPr lang="zh-CN" altLang="en-US" sz="33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  仿真计算</a:t>
              </a:r>
              <a:endParaRPr lang="zh-CN" altLang="en-US" sz="3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35331" y="3257600"/>
              <a:ext cx="7319951" cy="75405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none" lIns="68579" tIns="68579" rIns="68579" bIns="68579" numCol="1" spcCol="38100" rtlCol="0" anchor="t">
              <a:spAutoFit/>
            </a:bodyPr>
            <a:lstStyle/>
            <a:p>
              <a:pPr defTabSz="1371600"/>
              <a:r>
                <a:rPr lang="zh-CN" altLang="en-US" sz="4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信息化驱动高校教育与科研变革</a:t>
              </a:r>
              <a:endParaRPr lang="zh-CN" altLang="en-US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TextBox 27"/>
            <p:cNvSpPr txBox="1"/>
            <p:nvPr/>
          </p:nvSpPr>
          <p:spPr>
            <a:xfrm>
              <a:off x="13968536" y="4913784"/>
              <a:ext cx="1986760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none" lIns="68579" tIns="68579" rIns="68579" bIns="68579" numCol="1" spcCol="38100" rtlCol="0" anchor="t">
              <a:spAutoFit/>
            </a:bodyPr>
            <a:lstStyle/>
            <a:p>
              <a:pPr marL="457200" indent="-457200" defTabSz="1371600">
                <a:buFont typeface="Arial" charset="0"/>
                <a:buChar char="•"/>
              </a:pPr>
              <a:r>
                <a:rPr lang="en-US" altLang="zh-CN" sz="33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MOOC</a:t>
              </a:r>
              <a:endParaRPr lang="zh-CN" altLang="en-US" sz="3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7773" y="12836316"/>
              <a:ext cx="1617803" cy="50240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8845" y="11595851"/>
              <a:ext cx="1725168" cy="1725168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9288016" y="5175058"/>
              <a:ext cx="2601499" cy="3498829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4" name="直线连接符 13"/>
            <p:cNvCxnSpPr/>
            <p:nvPr/>
          </p:nvCxnSpPr>
          <p:spPr>
            <a:xfrm flipV="1">
              <a:off x="11916304" y="5330757"/>
              <a:ext cx="2052232" cy="1556045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线连接符 37"/>
            <p:cNvCxnSpPr>
              <a:endCxn id="29" idx="1"/>
            </p:cNvCxnSpPr>
            <p:nvPr/>
          </p:nvCxnSpPr>
          <p:spPr>
            <a:xfrm flipV="1">
              <a:off x="11916304" y="6390975"/>
              <a:ext cx="2052232" cy="571472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线连接符 39"/>
            <p:cNvCxnSpPr/>
            <p:nvPr/>
          </p:nvCxnSpPr>
          <p:spPr>
            <a:xfrm>
              <a:off x="11943093" y="7058862"/>
              <a:ext cx="2025443" cy="524461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线连接符 41"/>
            <p:cNvCxnSpPr/>
            <p:nvPr/>
          </p:nvCxnSpPr>
          <p:spPr>
            <a:xfrm>
              <a:off x="11889515" y="7043731"/>
              <a:ext cx="2079021" cy="1697884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虚尾箭头 163"/>
          <p:cNvSpPr/>
          <p:nvPr/>
        </p:nvSpPr>
        <p:spPr>
          <a:xfrm>
            <a:off x="7127776" y="6264056"/>
            <a:ext cx="1338943" cy="1665515"/>
          </a:xfrm>
          <a:prstGeom prst="stripedRightArrow">
            <a:avLst/>
          </a:prstGeom>
          <a:solidFill>
            <a:srgbClr val="46B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7047133" y="6801170"/>
            <a:ext cx="2145584" cy="2145584"/>
          </a:xfrm>
          <a:prstGeom prst="ellipse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zh-CN" altLang="en-US" sz="4500" b="1" dirty="0">
                <a:latin typeface="微软雅黑" pitchFamily="34" charset="-122"/>
                <a:ea typeface="微软雅黑" pitchFamily="34" charset="-122"/>
              </a:rPr>
              <a:t>学生作业</a:t>
            </a:r>
          </a:p>
        </p:txBody>
      </p:sp>
      <p:sp>
        <p:nvSpPr>
          <p:cNvPr id="17" name="椭圆 16"/>
          <p:cNvSpPr/>
          <p:nvPr/>
        </p:nvSpPr>
        <p:spPr>
          <a:xfrm>
            <a:off x="11775830" y="4112639"/>
            <a:ext cx="2295507" cy="2295507"/>
          </a:xfrm>
          <a:prstGeom prst="ellipse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zh-CN" altLang="en-US" sz="2700"/>
          </a:p>
        </p:txBody>
      </p:sp>
      <p:sp>
        <p:nvSpPr>
          <p:cNvPr id="18" name="椭圆 17"/>
          <p:cNvSpPr/>
          <p:nvPr/>
        </p:nvSpPr>
        <p:spPr>
          <a:xfrm>
            <a:off x="9651887" y="8002181"/>
            <a:ext cx="2242494" cy="2242494"/>
          </a:xfrm>
          <a:prstGeom prst="ellipse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zh-CN" altLang="en-US" sz="4050" b="1" dirty="0">
                <a:latin typeface="微软雅黑" pitchFamily="34" charset="-122"/>
                <a:ea typeface="微软雅黑" pitchFamily="34" charset="-122"/>
              </a:rPr>
              <a:t>科研资料</a:t>
            </a:r>
          </a:p>
        </p:txBody>
      </p:sp>
      <p:sp>
        <p:nvSpPr>
          <p:cNvPr id="19" name="椭圆 18"/>
          <p:cNvSpPr/>
          <p:nvPr/>
        </p:nvSpPr>
        <p:spPr>
          <a:xfrm>
            <a:off x="4285834" y="4128040"/>
            <a:ext cx="2323646" cy="2323646"/>
          </a:xfrm>
          <a:prstGeom prst="ellipse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zh-CN" altLang="en-US" sz="4050" b="1" dirty="0">
                <a:latin typeface="微软雅黑" pitchFamily="34" charset="-122"/>
                <a:ea typeface="微软雅黑" pitchFamily="34" charset="-122"/>
              </a:rPr>
              <a:t>教学资料</a:t>
            </a:r>
          </a:p>
        </p:txBody>
      </p:sp>
      <p:sp>
        <p:nvSpPr>
          <p:cNvPr id="20" name="梯形 17"/>
          <p:cNvSpPr/>
          <p:nvPr/>
        </p:nvSpPr>
        <p:spPr>
          <a:xfrm>
            <a:off x="7047132" y="10157082"/>
            <a:ext cx="4810017" cy="3558918"/>
          </a:xfrm>
          <a:custGeom>
            <a:avLst/>
            <a:gdLst>
              <a:gd name="connsiteX0" fmla="*/ 0 w 2019300"/>
              <a:gd name="connsiteY0" fmla="*/ 1859440 h 1859440"/>
              <a:gd name="connsiteX1" fmla="*/ 464860 w 2019300"/>
              <a:gd name="connsiteY1" fmla="*/ 0 h 1859440"/>
              <a:gd name="connsiteX2" fmla="*/ 1554440 w 2019300"/>
              <a:gd name="connsiteY2" fmla="*/ 0 h 1859440"/>
              <a:gd name="connsiteX3" fmla="*/ 2019300 w 2019300"/>
              <a:gd name="connsiteY3" fmla="*/ 1859440 h 1859440"/>
              <a:gd name="connsiteX4" fmla="*/ 0 w 2019300"/>
              <a:gd name="connsiteY4" fmla="*/ 1859440 h 1859440"/>
              <a:gd name="connsiteX0" fmla="*/ 0 w 2019300"/>
              <a:gd name="connsiteY0" fmla="*/ 1870320 h 1870320"/>
              <a:gd name="connsiteX1" fmla="*/ 464860 w 2019300"/>
              <a:gd name="connsiteY1" fmla="*/ 10880 h 1870320"/>
              <a:gd name="connsiteX2" fmla="*/ 815340 w 2019300"/>
              <a:gd name="connsiteY2" fmla="*/ 0 h 1870320"/>
              <a:gd name="connsiteX3" fmla="*/ 1554440 w 2019300"/>
              <a:gd name="connsiteY3" fmla="*/ 10880 h 1870320"/>
              <a:gd name="connsiteX4" fmla="*/ 2019300 w 2019300"/>
              <a:gd name="connsiteY4" fmla="*/ 1870320 h 1870320"/>
              <a:gd name="connsiteX5" fmla="*/ 0 w 2019300"/>
              <a:gd name="connsiteY5" fmla="*/ 1870320 h 1870320"/>
              <a:gd name="connsiteX0" fmla="*/ 0 w 2019300"/>
              <a:gd name="connsiteY0" fmla="*/ 1870320 h 1870320"/>
              <a:gd name="connsiteX1" fmla="*/ 464860 w 2019300"/>
              <a:gd name="connsiteY1" fmla="*/ 10880 h 1870320"/>
              <a:gd name="connsiteX2" fmla="*/ 815340 w 2019300"/>
              <a:gd name="connsiteY2" fmla="*/ 0 h 1870320"/>
              <a:gd name="connsiteX3" fmla="*/ 1165860 w 2019300"/>
              <a:gd name="connsiteY3" fmla="*/ 7620 h 1870320"/>
              <a:gd name="connsiteX4" fmla="*/ 1554440 w 2019300"/>
              <a:gd name="connsiteY4" fmla="*/ 10880 h 1870320"/>
              <a:gd name="connsiteX5" fmla="*/ 2019300 w 2019300"/>
              <a:gd name="connsiteY5" fmla="*/ 1870320 h 1870320"/>
              <a:gd name="connsiteX6" fmla="*/ 0 w 2019300"/>
              <a:gd name="connsiteY6" fmla="*/ 1870320 h 1870320"/>
              <a:gd name="connsiteX0" fmla="*/ 0 w 2019300"/>
              <a:gd name="connsiteY0" fmla="*/ 2411340 h 2411340"/>
              <a:gd name="connsiteX1" fmla="*/ 464860 w 2019300"/>
              <a:gd name="connsiteY1" fmla="*/ 551900 h 2411340"/>
              <a:gd name="connsiteX2" fmla="*/ 121920 w 2019300"/>
              <a:gd name="connsiteY2" fmla="*/ 0 h 2411340"/>
              <a:gd name="connsiteX3" fmla="*/ 1165860 w 2019300"/>
              <a:gd name="connsiteY3" fmla="*/ 548640 h 2411340"/>
              <a:gd name="connsiteX4" fmla="*/ 1554440 w 2019300"/>
              <a:gd name="connsiteY4" fmla="*/ 551900 h 2411340"/>
              <a:gd name="connsiteX5" fmla="*/ 2019300 w 2019300"/>
              <a:gd name="connsiteY5" fmla="*/ 2411340 h 2411340"/>
              <a:gd name="connsiteX6" fmla="*/ 0 w 2019300"/>
              <a:gd name="connsiteY6" fmla="*/ 2411340 h 2411340"/>
              <a:gd name="connsiteX0" fmla="*/ 0 w 2019300"/>
              <a:gd name="connsiteY0" fmla="*/ 2411340 h 2411340"/>
              <a:gd name="connsiteX1" fmla="*/ 464860 w 2019300"/>
              <a:gd name="connsiteY1" fmla="*/ 551900 h 2411340"/>
              <a:gd name="connsiteX2" fmla="*/ 121920 w 2019300"/>
              <a:gd name="connsiteY2" fmla="*/ 0 h 2411340"/>
              <a:gd name="connsiteX3" fmla="*/ 762000 w 2019300"/>
              <a:gd name="connsiteY3" fmla="*/ 335280 h 2411340"/>
              <a:gd name="connsiteX4" fmla="*/ 1165860 w 2019300"/>
              <a:gd name="connsiteY4" fmla="*/ 548640 h 2411340"/>
              <a:gd name="connsiteX5" fmla="*/ 1554440 w 2019300"/>
              <a:gd name="connsiteY5" fmla="*/ 551900 h 2411340"/>
              <a:gd name="connsiteX6" fmla="*/ 2019300 w 2019300"/>
              <a:gd name="connsiteY6" fmla="*/ 2411340 h 2411340"/>
              <a:gd name="connsiteX7" fmla="*/ 0 w 2019300"/>
              <a:gd name="connsiteY7" fmla="*/ 2411340 h 2411340"/>
              <a:gd name="connsiteX0" fmla="*/ 0 w 2019300"/>
              <a:gd name="connsiteY0" fmla="*/ 2411340 h 2411340"/>
              <a:gd name="connsiteX1" fmla="*/ 464860 w 2019300"/>
              <a:gd name="connsiteY1" fmla="*/ 551900 h 2411340"/>
              <a:gd name="connsiteX2" fmla="*/ 121920 w 2019300"/>
              <a:gd name="connsiteY2" fmla="*/ 0 h 2411340"/>
              <a:gd name="connsiteX3" fmla="*/ 762000 w 2019300"/>
              <a:gd name="connsiteY3" fmla="*/ 548640 h 2411340"/>
              <a:gd name="connsiteX4" fmla="*/ 1165860 w 2019300"/>
              <a:gd name="connsiteY4" fmla="*/ 548640 h 2411340"/>
              <a:gd name="connsiteX5" fmla="*/ 1554440 w 2019300"/>
              <a:gd name="connsiteY5" fmla="*/ 551900 h 2411340"/>
              <a:gd name="connsiteX6" fmla="*/ 2019300 w 2019300"/>
              <a:gd name="connsiteY6" fmla="*/ 2411340 h 2411340"/>
              <a:gd name="connsiteX7" fmla="*/ 0 w 2019300"/>
              <a:gd name="connsiteY7" fmla="*/ 2411340 h 2411340"/>
              <a:gd name="connsiteX0" fmla="*/ 0 w 2019300"/>
              <a:gd name="connsiteY0" fmla="*/ 2411340 h 2411340"/>
              <a:gd name="connsiteX1" fmla="*/ 464860 w 2019300"/>
              <a:gd name="connsiteY1" fmla="*/ 551900 h 2411340"/>
              <a:gd name="connsiteX2" fmla="*/ 121920 w 2019300"/>
              <a:gd name="connsiteY2" fmla="*/ 0 h 2411340"/>
              <a:gd name="connsiteX3" fmla="*/ 762000 w 2019300"/>
              <a:gd name="connsiteY3" fmla="*/ 548640 h 2411340"/>
              <a:gd name="connsiteX4" fmla="*/ 975360 w 2019300"/>
              <a:gd name="connsiteY4" fmla="*/ 541020 h 2411340"/>
              <a:gd name="connsiteX5" fmla="*/ 1165860 w 2019300"/>
              <a:gd name="connsiteY5" fmla="*/ 548640 h 2411340"/>
              <a:gd name="connsiteX6" fmla="*/ 1554440 w 2019300"/>
              <a:gd name="connsiteY6" fmla="*/ 551900 h 2411340"/>
              <a:gd name="connsiteX7" fmla="*/ 2019300 w 2019300"/>
              <a:gd name="connsiteY7" fmla="*/ 2411340 h 2411340"/>
              <a:gd name="connsiteX8" fmla="*/ 0 w 2019300"/>
              <a:gd name="connsiteY8" fmla="*/ 2411340 h 2411340"/>
              <a:gd name="connsiteX0" fmla="*/ 0 w 2019300"/>
              <a:gd name="connsiteY0" fmla="*/ 2411340 h 2411340"/>
              <a:gd name="connsiteX1" fmla="*/ 464860 w 2019300"/>
              <a:gd name="connsiteY1" fmla="*/ 551900 h 2411340"/>
              <a:gd name="connsiteX2" fmla="*/ 121920 w 2019300"/>
              <a:gd name="connsiteY2" fmla="*/ 0 h 2411340"/>
              <a:gd name="connsiteX3" fmla="*/ 762000 w 2019300"/>
              <a:gd name="connsiteY3" fmla="*/ 548640 h 2411340"/>
              <a:gd name="connsiteX4" fmla="*/ 952500 w 2019300"/>
              <a:gd name="connsiteY4" fmla="*/ 121920 h 2411340"/>
              <a:gd name="connsiteX5" fmla="*/ 1165860 w 2019300"/>
              <a:gd name="connsiteY5" fmla="*/ 548640 h 2411340"/>
              <a:gd name="connsiteX6" fmla="*/ 1554440 w 2019300"/>
              <a:gd name="connsiteY6" fmla="*/ 551900 h 2411340"/>
              <a:gd name="connsiteX7" fmla="*/ 2019300 w 2019300"/>
              <a:gd name="connsiteY7" fmla="*/ 2411340 h 2411340"/>
              <a:gd name="connsiteX8" fmla="*/ 0 w 2019300"/>
              <a:gd name="connsiteY8" fmla="*/ 2411340 h 2411340"/>
              <a:gd name="connsiteX0" fmla="*/ 0 w 2019300"/>
              <a:gd name="connsiteY0" fmla="*/ 2411340 h 2411340"/>
              <a:gd name="connsiteX1" fmla="*/ 464860 w 2019300"/>
              <a:gd name="connsiteY1" fmla="*/ 551900 h 2411340"/>
              <a:gd name="connsiteX2" fmla="*/ 121920 w 2019300"/>
              <a:gd name="connsiteY2" fmla="*/ 0 h 2411340"/>
              <a:gd name="connsiteX3" fmla="*/ 762000 w 2019300"/>
              <a:gd name="connsiteY3" fmla="*/ 548640 h 2411340"/>
              <a:gd name="connsiteX4" fmla="*/ 952500 w 2019300"/>
              <a:gd name="connsiteY4" fmla="*/ 121920 h 2411340"/>
              <a:gd name="connsiteX5" fmla="*/ 1165860 w 2019300"/>
              <a:gd name="connsiteY5" fmla="*/ 548640 h 2411340"/>
              <a:gd name="connsiteX6" fmla="*/ 1371600 w 2019300"/>
              <a:gd name="connsiteY6" fmla="*/ 541020 h 2411340"/>
              <a:gd name="connsiteX7" fmla="*/ 1554440 w 2019300"/>
              <a:gd name="connsiteY7" fmla="*/ 551900 h 2411340"/>
              <a:gd name="connsiteX8" fmla="*/ 2019300 w 2019300"/>
              <a:gd name="connsiteY8" fmla="*/ 2411340 h 2411340"/>
              <a:gd name="connsiteX9" fmla="*/ 0 w 2019300"/>
              <a:gd name="connsiteY9" fmla="*/ 2411340 h 241134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121920 w 2019300"/>
              <a:gd name="connsiteY2" fmla="*/ 106680 h 2518020"/>
              <a:gd name="connsiteX3" fmla="*/ 762000 w 2019300"/>
              <a:gd name="connsiteY3" fmla="*/ 655320 h 2518020"/>
              <a:gd name="connsiteX4" fmla="*/ 952500 w 2019300"/>
              <a:gd name="connsiteY4" fmla="*/ 228600 h 2518020"/>
              <a:gd name="connsiteX5" fmla="*/ 1165860 w 2019300"/>
              <a:gd name="connsiteY5" fmla="*/ 655320 h 2518020"/>
              <a:gd name="connsiteX6" fmla="*/ 1722120 w 2019300"/>
              <a:gd name="connsiteY6" fmla="*/ 0 h 2518020"/>
              <a:gd name="connsiteX7" fmla="*/ 1554440 w 2019300"/>
              <a:gd name="connsiteY7" fmla="*/ 658580 h 2518020"/>
              <a:gd name="connsiteX8" fmla="*/ 2019300 w 2019300"/>
              <a:gd name="connsiteY8" fmla="*/ 2518020 h 2518020"/>
              <a:gd name="connsiteX9" fmla="*/ 0 w 2019300"/>
              <a:gd name="connsiteY9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121920 w 2019300"/>
              <a:gd name="connsiteY2" fmla="*/ 106680 h 2518020"/>
              <a:gd name="connsiteX3" fmla="*/ 762000 w 2019300"/>
              <a:gd name="connsiteY3" fmla="*/ 655320 h 2518020"/>
              <a:gd name="connsiteX4" fmla="*/ 960120 w 2019300"/>
              <a:gd name="connsiteY4" fmla="*/ 91440 h 2518020"/>
              <a:gd name="connsiteX5" fmla="*/ 1165860 w 2019300"/>
              <a:gd name="connsiteY5" fmla="*/ 655320 h 2518020"/>
              <a:gd name="connsiteX6" fmla="*/ 1722120 w 2019300"/>
              <a:gd name="connsiteY6" fmla="*/ 0 h 2518020"/>
              <a:gd name="connsiteX7" fmla="*/ 1554440 w 2019300"/>
              <a:gd name="connsiteY7" fmla="*/ 658580 h 2518020"/>
              <a:gd name="connsiteX8" fmla="*/ 2019300 w 2019300"/>
              <a:gd name="connsiteY8" fmla="*/ 2518020 h 2518020"/>
              <a:gd name="connsiteX9" fmla="*/ 0 w 2019300"/>
              <a:gd name="connsiteY9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121920 w 2019300"/>
              <a:gd name="connsiteY2" fmla="*/ 106680 h 2518020"/>
              <a:gd name="connsiteX3" fmla="*/ 762000 w 2019300"/>
              <a:gd name="connsiteY3" fmla="*/ 655320 h 2518020"/>
              <a:gd name="connsiteX4" fmla="*/ 960120 w 2019300"/>
              <a:gd name="connsiteY4" fmla="*/ 91440 h 2518020"/>
              <a:gd name="connsiteX5" fmla="*/ 1165860 w 2019300"/>
              <a:gd name="connsiteY5" fmla="*/ 655320 h 2518020"/>
              <a:gd name="connsiteX6" fmla="*/ 1722120 w 2019300"/>
              <a:gd name="connsiteY6" fmla="*/ 0 h 2518020"/>
              <a:gd name="connsiteX7" fmla="*/ 1554440 w 2019300"/>
              <a:gd name="connsiteY7" fmla="*/ 658580 h 2518020"/>
              <a:gd name="connsiteX8" fmla="*/ 2019300 w 2019300"/>
              <a:gd name="connsiteY8" fmla="*/ 2518020 h 2518020"/>
              <a:gd name="connsiteX9" fmla="*/ 0 w 2019300"/>
              <a:gd name="connsiteY9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121920 w 2019300"/>
              <a:gd name="connsiteY2" fmla="*/ 106680 h 2518020"/>
              <a:gd name="connsiteX3" fmla="*/ 762000 w 2019300"/>
              <a:gd name="connsiteY3" fmla="*/ 655320 h 2518020"/>
              <a:gd name="connsiteX4" fmla="*/ 960120 w 2019300"/>
              <a:gd name="connsiteY4" fmla="*/ 91440 h 2518020"/>
              <a:gd name="connsiteX5" fmla="*/ 1165860 w 2019300"/>
              <a:gd name="connsiteY5" fmla="*/ 655320 h 2518020"/>
              <a:gd name="connsiteX6" fmla="*/ 1722120 w 2019300"/>
              <a:gd name="connsiteY6" fmla="*/ 0 h 2518020"/>
              <a:gd name="connsiteX7" fmla="*/ 1554440 w 2019300"/>
              <a:gd name="connsiteY7" fmla="*/ 658580 h 2518020"/>
              <a:gd name="connsiteX8" fmla="*/ 2019300 w 2019300"/>
              <a:gd name="connsiteY8" fmla="*/ 2518020 h 2518020"/>
              <a:gd name="connsiteX9" fmla="*/ 0 w 2019300"/>
              <a:gd name="connsiteY9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121920 w 2019300"/>
              <a:gd name="connsiteY2" fmla="*/ 106680 h 2518020"/>
              <a:gd name="connsiteX3" fmla="*/ 762000 w 2019300"/>
              <a:gd name="connsiteY3" fmla="*/ 655320 h 2518020"/>
              <a:gd name="connsiteX4" fmla="*/ 960120 w 2019300"/>
              <a:gd name="connsiteY4" fmla="*/ 91440 h 2518020"/>
              <a:gd name="connsiteX5" fmla="*/ 1165860 w 2019300"/>
              <a:gd name="connsiteY5" fmla="*/ 655320 h 2518020"/>
              <a:gd name="connsiteX6" fmla="*/ 1722120 w 2019300"/>
              <a:gd name="connsiteY6" fmla="*/ 0 h 2518020"/>
              <a:gd name="connsiteX7" fmla="*/ 1554440 w 2019300"/>
              <a:gd name="connsiteY7" fmla="*/ 658580 h 2518020"/>
              <a:gd name="connsiteX8" fmla="*/ 2019300 w 2019300"/>
              <a:gd name="connsiteY8" fmla="*/ 2518020 h 2518020"/>
              <a:gd name="connsiteX9" fmla="*/ 0 w 2019300"/>
              <a:gd name="connsiteY9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121920 w 2019300"/>
              <a:gd name="connsiteY2" fmla="*/ 106680 h 2518020"/>
              <a:gd name="connsiteX3" fmla="*/ 762000 w 2019300"/>
              <a:gd name="connsiteY3" fmla="*/ 655320 h 2518020"/>
              <a:gd name="connsiteX4" fmla="*/ 960120 w 2019300"/>
              <a:gd name="connsiteY4" fmla="*/ 91440 h 2518020"/>
              <a:gd name="connsiteX5" fmla="*/ 1165860 w 2019300"/>
              <a:gd name="connsiteY5" fmla="*/ 655320 h 2518020"/>
              <a:gd name="connsiteX6" fmla="*/ 1722120 w 2019300"/>
              <a:gd name="connsiteY6" fmla="*/ 0 h 2518020"/>
              <a:gd name="connsiteX7" fmla="*/ 1554440 w 2019300"/>
              <a:gd name="connsiteY7" fmla="*/ 658580 h 2518020"/>
              <a:gd name="connsiteX8" fmla="*/ 2019300 w 2019300"/>
              <a:gd name="connsiteY8" fmla="*/ 2518020 h 2518020"/>
              <a:gd name="connsiteX9" fmla="*/ 0 w 2019300"/>
              <a:gd name="connsiteY9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121920 w 2019300"/>
              <a:gd name="connsiteY2" fmla="*/ 106680 h 2518020"/>
              <a:gd name="connsiteX3" fmla="*/ 762000 w 2019300"/>
              <a:gd name="connsiteY3" fmla="*/ 655320 h 2518020"/>
              <a:gd name="connsiteX4" fmla="*/ 960120 w 2019300"/>
              <a:gd name="connsiteY4" fmla="*/ 91440 h 2518020"/>
              <a:gd name="connsiteX5" fmla="*/ 1165860 w 2019300"/>
              <a:gd name="connsiteY5" fmla="*/ 655320 h 2518020"/>
              <a:gd name="connsiteX6" fmla="*/ 1722120 w 2019300"/>
              <a:gd name="connsiteY6" fmla="*/ 0 h 2518020"/>
              <a:gd name="connsiteX7" fmla="*/ 1554440 w 2019300"/>
              <a:gd name="connsiteY7" fmla="*/ 658580 h 2518020"/>
              <a:gd name="connsiteX8" fmla="*/ 2019300 w 2019300"/>
              <a:gd name="connsiteY8" fmla="*/ 2518020 h 2518020"/>
              <a:gd name="connsiteX9" fmla="*/ 0 w 2019300"/>
              <a:gd name="connsiteY9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121920 w 2019300"/>
              <a:gd name="connsiteY2" fmla="*/ 106680 h 2518020"/>
              <a:gd name="connsiteX3" fmla="*/ 762000 w 2019300"/>
              <a:gd name="connsiteY3" fmla="*/ 655320 h 2518020"/>
              <a:gd name="connsiteX4" fmla="*/ 960120 w 2019300"/>
              <a:gd name="connsiteY4" fmla="*/ 91440 h 2518020"/>
              <a:gd name="connsiteX5" fmla="*/ 1165860 w 2019300"/>
              <a:gd name="connsiteY5" fmla="*/ 655320 h 2518020"/>
              <a:gd name="connsiteX6" fmla="*/ 1722120 w 2019300"/>
              <a:gd name="connsiteY6" fmla="*/ 0 h 2518020"/>
              <a:gd name="connsiteX7" fmla="*/ 1554440 w 2019300"/>
              <a:gd name="connsiteY7" fmla="*/ 658580 h 2518020"/>
              <a:gd name="connsiteX8" fmla="*/ 2019300 w 2019300"/>
              <a:gd name="connsiteY8" fmla="*/ 2518020 h 2518020"/>
              <a:gd name="connsiteX9" fmla="*/ 0 w 2019300"/>
              <a:gd name="connsiteY9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358140 w 2019300"/>
              <a:gd name="connsiteY2" fmla="*/ 480060 h 2518020"/>
              <a:gd name="connsiteX3" fmla="*/ 121920 w 2019300"/>
              <a:gd name="connsiteY3" fmla="*/ 106680 h 2518020"/>
              <a:gd name="connsiteX4" fmla="*/ 762000 w 2019300"/>
              <a:gd name="connsiteY4" fmla="*/ 655320 h 2518020"/>
              <a:gd name="connsiteX5" fmla="*/ 960120 w 2019300"/>
              <a:gd name="connsiteY5" fmla="*/ 91440 h 2518020"/>
              <a:gd name="connsiteX6" fmla="*/ 1165860 w 2019300"/>
              <a:gd name="connsiteY6" fmla="*/ 655320 h 2518020"/>
              <a:gd name="connsiteX7" fmla="*/ 1722120 w 2019300"/>
              <a:gd name="connsiteY7" fmla="*/ 0 h 2518020"/>
              <a:gd name="connsiteX8" fmla="*/ 1554440 w 2019300"/>
              <a:gd name="connsiteY8" fmla="*/ 658580 h 2518020"/>
              <a:gd name="connsiteX9" fmla="*/ 2019300 w 2019300"/>
              <a:gd name="connsiteY9" fmla="*/ 2518020 h 2518020"/>
              <a:gd name="connsiteX10" fmla="*/ 0 w 2019300"/>
              <a:gd name="connsiteY10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304800 w 2019300"/>
              <a:gd name="connsiteY2" fmla="*/ 495300 h 2518020"/>
              <a:gd name="connsiteX3" fmla="*/ 121920 w 2019300"/>
              <a:gd name="connsiteY3" fmla="*/ 106680 h 2518020"/>
              <a:gd name="connsiteX4" fmla="*/ 762000 w 2019300"/>
              <a:gd name="connsiteY4" fmla="*/ 655320 h 2518020"/>
              <a:gd name="connsiteX5" fmla="*/ 960120 w 2019300"/>
              <a:gd name="connsiteY5" fmla="*/ 91440 h 2518020"/>
              <a:gd name="connsiteX6" fmla="*/ 1165860 w 2019300"/>
              <a:gd name="connsiteY6" fmla="*/ 655320 h 2518020"/>
              <a:gd name="connsiteX7" fmla="*/ 1722120 w 2019300"/>
              <a:gd name="connsiteY7" fmla="*/ 0 h 2518020"/>
              <a:gd name="connsiteX8" fmla="*/ 1554440 w 2019300"/>
              <a:gd name="connsiteY8" fmla="*/ 658580 h 2518020"/>
              <a:gd name="connsiteX9" fmla="*/ 2019300 w 2019300"/>
              <a:gd name="connsiteY9" fmla="*/ 2518020 h 2518020"/>
              <a:gd name="connsiteX10" fmla="*/ 0 w 2019300"/>
              <a:gd name="connsiteY10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304800 w 2019300"/>
              <a:gd name="connsiteY2" fmla="*/ 495300 h 2518020"/>
              <a:gd name="connsiteX3" fmla="*/ 121920 w 2019300"/>
              <a:gd name="connsiteY3" fmla="*/ 106680 h 2518020"/>
              <a:gd name="connsiteX4" fmla="*/ 762000 w 2019300"/>
              <a:gd name="connsiteY4" fmla="*/ 655320 h 2518020"/>
              <a:gd name="connsiteX5" fmla="*/ 960120 w 2019300"/>
              <a:gd name="connsiteY5" fmla="*/ 91440 h 2518020"/>
              <a:gd name="connsiteX6" fmla="*/ 1165860 w 2019300"/>
              <a:gd name="connsiteY6" fmla="*/ 655320 h 2518020"/>
              <a:gd name="connsiteX7" fmla="*/ 1722120 w 2019300"/>
              <a:gd name="connsiteY7" fmla="*/ 0 h 2518020"/>
              <a:gd name="connsiteX8" fmla="*/ 1554440 w 2019300"/>
              <a:gd name="connsiteY8" fmla="*/ 658580 h 2518020"/>
              <a:gd name="connsiteX9" fmla="*/ 2019300 w 2019300"/>
              <a:gd name="connsiteY9" fmla="*/ 2518020 h 2518020"/>
              <a:gd name="connsiteX10" fmla="*/ 0 w 2019300"/>
              <a:gd name="connsiteY10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304800 w 2019300"/>
              <a:gd name="connsiteY2" fmla="*/ 495300 h 2518020"/>
              <a:gd name="connsiteX3" fmla="*/ 121920 w 2019300"/>
              <a:gd name="connsiteY3" fmla="*/ 106680 h 2518020"/>
              <a:gd name="connsiteX4" fmla="*/ 762000 w 2019300"/>
              <a:gd name="connsiteY4" fmla="*/ 655320 h 2518020"/>
              <a:gd name="connsiteX5" fmla="*/ 960120 w 2019300"/>
              <a:gd name="connsiteY5" fmla="*/ 91440 h 2518020"/>
              <a:gd name="connsiteX6" fmla="*/ 1165860 w 2019300"/>
              <a:gd name="connsiteY6" fmla="*/ 655320 h 2518020"/>
              <a:gd name="connsiteX7" fmla="*/ 1722120 w 2019300"/>
              <a:gd name="connsiteY7" fmla="*/ 0 h 2518020"/>
              <a:gd name="connsiteX8" fmla="*/ 1554440 w 2019300"/>
              <a:gd name="connsiteY8" fmla="*/ 658580 h 2518020"/>
              <a:gd name="connsiteX9" fmla="*/ 2019300 w 2019300"/>
              <a:gd name="connsiteY9" fmla="*/ 2518020 h 2518020"/>
              <a:gd name="connsiteX10" fmla="*/ 0 w 2019300"/>
              <a:gd name="connsiteY10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304800 w 2019300"/>
              <a:gd name="connsiteY2" fmla="*/ 495300 h 2518020"/>
              <a:gd name="connsiteX3" fmla="*/ 121920 w 2019300"/>
              <a:gd name="connsiteY3" fmla="*/ 106680 h 2518020"/>
              <a:gd name="connsiteX4" fmla="*/ 434340 w 2019300"/>
              <a:gd name="connsiteY4" fmla="*/ 335280 h 2518020"/>
              <a:gd name="connsiteX5" fmla="*/ 762000 w 2019300"/>
              <a:gd name="connsiteY5" fmla="*/ 655320 h 2518020"/>
              <a:gd name="connsiteX6" fmla="*/ 960120 w 2019300"/>
              <a:gd name="connsiteY6" fmla="*/ 91440 h 2518020"/>
              <a:gd name="connsiteX7" fmla="*/ 1165860 w 2019300"/>
              <a:gd name="connsiteY7" fmla="*/ 655320 h 2518020"/>
              <a:gd name="connsiteX8" fmla="*/ 1722120 w 2019300"/>
              <a:gd name="connsiteY8" fmla="*/ 0 h 2518020"/>
              <a:gd name="connsiteX9" fmla="*/ 1554440 w 2019300"/>
              <a:gd name="connsiteY9" fmla="*/ 658580 h 2518020"/>
              <a:gd name="connsiteX10" fmla="*/ 2019300 w 2019300"/>
              <a:gd name="connsiteY10" fmla="*/ 2518020 h 2518020"/>
              <a:gd name="connsiteX11" fmla="*/ 0 w 2019300"/>
              <a:gd name="connsiteY11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304800 w 2019300"/>
              <a:gd name="connsiteY2" fmla="*/ 495300 h 2518020"/>
              <a:gd name="connsiteX3" fmla="*/ 121920 w 2019300"/>
              <a:gd name="connsiteY3" fmla="*/ 106680 h 2518020"/>
              <a:gd name="connsiteX4" fmla="*/ 381000 w 2019300"/>
              <a:gd name="connsiteY4" fmla="*/ 396240 h 2518020"/>
              <a:gd name="connsiteX5" fmla="*/ 762000 w 2019300"/>
              <a:gd name="connsiteY5" fmla="*/ 655320 h 2518020"/>
              <a:gd name="connsiteX6" fmla="*/ 960120 w 2019300"/>
              <a:gd name="connsiteY6" fmla="*/ 91440 h 2518020"/>
              <a:gd name="connsiteX7" fmla="*/ 1165860 w 2019300"/>
              <a:gd name="connsiteY7" fmla="*/ 655320 h 2518020"/>
              <a:gd name="connsiteX8" fmla="*/ 1722120 w 2019300"/>
              <a:gd name="connsiteY8" fmla="*/ 0 h 2518020"/>
              <a:gd name="connsiteX9" fmla="*/ 1554440 w 2019300"/>
              <a:gd name="connsiteY9" fmla="*/ 658580 h 2518020"/>
              <a:gd name="connsiteX10" fmla="*/ 2019300 w 2019300"/>
              <a:gd name="connsiteY10" fmla="*/ 2518020 h 2518020"/>
              <a:gd name="connsiteX11" fmla="*/ 0 w 2019300"/>
              <a:gd name="connsiteY11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304800 w 2019300"/>
              <a:gd name="connsiteY2" fmla="*/ 495300 h 2518020"/>
              <a:gd name="connsiteX3" fmla="*/ 121920 w 2019300"/>
              <a:gd name="connsiteY3" fmla="*/ 106680 h 2518020"/>
              <a:gd name="connsiteX4" fmla="*/ 381000 w 2019300"/>
              <a:gd name="connsiteY4" fmla="*/ 396240 h 2518020"/>
              <a:gd name="connsiteX5" fmla="*/ 533400 w 2019300"/>
              <a:gd name="connsiteY5" fmla="*/ 533400 h 2518020"/>
              <a:gd name="connsiteX6" fmla="*/ 762000 w 2019300"/>
              <a:gd name="connsiteY6" fmla="*/ 655320 h 2518020"/>
              <a:gd name="connsiteX7" fmla="*/ 960120 w 2019300"/>
              <a:gd name="connsiteY7" fmla="*/ 91440 h 2518020"/>
              <a:gd name="connsiteX8" fmla="*/ 1165860 w 2019300"/>
              <a:gd name="connsiteY8" fmla="*/ 655320 h 2518020"/>
              <a:gd name="connsiteX9" fmla="*/ 1722120 w 2019300"/>
              <a:gd name="connsiteY9" fmla="*/ 0 h 2518020"/>
              <a:gd name="connsiteX10" fmla="*/ 1554440 w 2019300"/>
              <a:gd name="connsiteY10" fmla="*/ 658580 h 2518020"/>
              <a:gd name="connsiteX11" fmla="*/ 2019300 w 2019300"/>
              <a:gd name="connsiteY11" fmla="*/ 2518020 h 2518020"/>
              <a:gd name="connsiteX12" fmla="*/ 0 w 2019300"/>
              <a:gd name="connsiteY12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304800 w 2019300"/>
              <a:gd name="connsiteY2" fmla="*/ 495300 h 2518020"/>
              <a:gd name="connsiteX3" fmla="*/ 121920 w 2019300"/>
              <a:gd name="connsiteY3" fmla="*/ 106680 h 2518020"/>
              <a:gd name="connsiteX4" fmla="*/ 381000 w 2019300"/>
              <a:gd name="connsiteY4" fmla="*/ 396240 h 2518020"/>
              <a:gd name="connsiteX5" fmla="*/ 556260 w 2019300"/>
              <a:gd name="connsiteY5" fmla="*/ 472440 h 2518020"/>
              <a:gd name="connsiteX6" fmla="*/ 762000 w 2019300"/>
              <a:gd name="connsiteY6" fmla="*/ 655320 h 2518020"/>
              <a:gd name="connsiteX7" fmla="*/ 960120 w 2019300"/>
              <a:gd name="connsiteY7" fmla="*/ 91440 h 2518020"/>
              <a:gd name="connsiteX8" fmla="*/ 1165860 w 2019300"/>
              <a:gd name="connsiteY8" fmla="*/ 655320 h 2518020"/>
              <a:gd name="connsiteX9" fmla="*/ 1722120 w 2019300"/>
              <a:gd name="connsiteY9" fmla="*/ 0 h 2518020"/>
              <a:gd name="connsiteX10" fmla="*/ 1554440 w 2019300"/>
              <a:gd name="connsiteY10" fmla="*/ 658580 h 2518020"/>
              <a:gd name="connsiteX11" fmla="*/ 2019300 w 2019300"/>
              <a:gd name="connsiteY11" fmla="*/ 2518020 h 2518020"/>
              <a:gd name="connsiteX12" fmla="*/ 0 w 2019300"/>
              <a:gd name="connsiteY12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304800 w 2019300"/>
              <a:gd name="connsiteY2" fmla="*/ 495300 h 2518020"/>
              <a:gd name="connsiteX3" fmla="*/ 121920 w 2019300"/>
              <a:gd name="connsiteY3" fmla="*/ 106680 h 2518020"/>
              <a:gd name="connsiteX4" fmla="*/ 381000 w 2019300"/>
              <a:gd name="connsiteY4" fmla="*/ 396240 h 2518020"/>
              <a:gd name="connsiteX5" fmla="*/ 556260 w 2019300"/>
              <a:gd name="connsiteY5" fmla="*/ 472440 h 2518020"/>
              <a:gd name="connsiteX6" fmla="*/ 762000 w 2019300"/>
              <a:gd name="connsiteY6" fmla="*/ 655320 h 2518020"/>
              <a:gd name="connsiteX7" fmla="*/ 960120 w 2019300"/>
              <a:gd name="connsiteY7" fmla="*/ 91440 h 2518020"/>
              <a:gd name="connsiteX8" fmla="*/ 1165860 w 2019300"/>
              <a:gd name="connsiteY8" fmla="*/ 655320 h 2518020"/>
              <a:gd name="connsiteX9" fmla="*/ 1722120 w 2019300"/>
              <a:gd name="connsiteY9" fmla="*/ 0 h 2518020"/>
              <a:gd name="connsiteX10" fmla="*/ 1554440 w 2019300"/>
              <a:gd name="connsiteY10" fmla="*/ 658580 h 2518020"/>
              <a:gd name="connsiteX11" fmla="*/ 2019300 w 2019300"/>
              <a:gd name="connsiteY11" fmla="*/ 2518020 h 2518020"/>
              <a:gd name="connsiteX12" fmla="*/ 0 w 2019300"/>
              <a:gd name="connsiteY12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304800 w 2019300"/>
              <a:gd name="connsiteY2" fmla="*/ 495300 h 2518020"/>
              <a:gd name="connsiteX3" fmla="*/ 121920 w 2019300"/>
              <a:gd name="connsiteY3" fmla="*/ 106680 h 2518020"/>
              <a:gd name="connsiteX4" fmla="*/ 381000 w 2019300"/>
              <a:gd name="connsiteY4" fmla="*/ 396240 h 2518020"/>
              <a:gd name="connsiteX5" fmla="*/ 556260 w 2019300"/>
              <a:gd name="connsiteY5" fmla="*/ 472440 h 2518020"/>
              <a:gd name="connsiteX6" fmla="*/ 762000 w 2019300"/>
              <a:gd name="connsiteY6" fmla="*/ 655320 h 2518020"/>
              <a:gd name="connsiteX7" fmla="*/ 960120 w 2019300"/>
              <a:gd name="connsiteY7" fmla="*/ 91440 h 2518020"/>
              <a:gd name="connsiteX8" fmla="*/ 1165860 w 2019300"/>
              <a:gd name="connsiteY8" fmla="*/ 655320 h 2518020"/>
              <a:gd name="connsiteX9" fmla="*/ 1722120 w 2019300"/>
              <a:gd name="connsiteY9" fmla="*/ 0 h 2518020"/>
              <a:gd name="connsiteX10" fmla="*/ 1554440 w 2019300"/>
              <a:gd name="connsiteY10" fmla="*/ 658580 h 2518020"/>
              <a:gd name="connsiteX11" fmla="*/ 2019300 w 2019300"/>
              <a:gd name="connsiteY11" fmla="*/ 2518020 h 2518020"/>
              <a:gd name="connsiteX12" fmla="*/ 0 w 2019300"/>
              <a:gd name="connsiteY12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304800 w 2019300"/>
              <a:gd name="connsiteY2" fmla="*/ 495300 h 2518020"/>
              <a:gd name="connsiteX3" fmla="*/ 121920 w 2019300"/>
              <a:gd name="connsiteY3" fmla="*/ 106680 h 2518020"/>
              <a:gd name="connsiteX4" fmla="*/ 381000 w 2019300"/>
              <a:gd name="connsiteY4" fmla="*/ 396240 h 2518020"/>
              <a:gd name="connsiteX5" fmla="*/ 556260 w 2019300"/>
              <a:gd name="connsiteY5" fmla="*/ 472440 h 2518020"/>
              <a:gd name="connsiteX6" fmla="*/ 762000 w 2019300"/>
              <a:gd name="connsiteY6" fmla="*/ 655320 h 2518020"/>
              <a:gd name="connsiteX7" fmla="*/ 960120 w 2019300"/>
              <a:gd name="connsiteY7" fmla="*/ 91440 h 2518020"/>
              <a:gd name="connsiteX8" fmla="*/ 1165860 w 2019300"/>
              <a:gd name="connsiteY8" fmla="*/ 655320 h 2518020"/>
              <a:gd name="connsiteX9" fmla="*/ 1722120 w 2019300"/>
              <a:gd name="connsiteY9" fmla="*/ 0 h 2518020"/>
              <a:gd name="connsiteX10" fmla="*/ 1554440 w 2019300"/>
              <a:gd name="connsiteY10" fmla="*/ 658580 h 2518020"/>
              <a:gd name="connsiteX11" fmla="*/ 2019300 w 2019300"/>
              <a:gd name="connsiteY11" fmla="*/ 2518020 h 2518020"/>
              <a:gd name="connsiteX12" fmla="*/ 0 w 2019300"/>
              <a:gd name="connsiteY12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304800 w 2019300"/>
              <a:gd name="connsiteY2" fmla="*/ 495300 h 2518020"/>
              <a:gd name="connsiteX3" fmla="*/ 121920 w 2019300"/>
              <a:gd name="connsiteY3" fmla="*/ 106680 h 2518020"/>
              <a:gd name="connsiteX4" fmla="*/ 381000 w 2019300"/>
              <a:gd name="connsiteY4" fmla="*/ 396240 h 2518020"/>
              <a:gd name="connsiteX5" fmla="*/ 556260 w 2019300"/>
              <a:gd name="connsiteY5" fmla="*/ 472440 h 2518020"/>
              <a:gd name="connsiteX6" fmla="*/ 762000 w 2019300"/>
              <a:gd name="connsiteY6" fmla="*/ 655320 h 2518020"/>
              <a:gd name="connsiteX7" fmla="*/ 960120 w 2019300"/>
              <a:gd name="connsiteY7" fmla="*/ 91440 h 2518020"/>
              <a:gd name="connsiteX8" fmla="*/ 1165860 w 2019300"/>
              <a:gd name="connsiteY8" fmla="*/ 655320 h 2518020"/>
              <a:gd name="connsiteX9" fmla="*/ 1722120 w 2019300"/>
              <a:gd name="connsiteY9" fmla="*/ 0 h 2518020"/>
              <a:gd name="connsiteX10" fmla="*/ 1554440 w 2019300"/>
              <a:gd name="connsiteY10" fmla="*/ 658580 h 2518020"/>
              <a:gd name="connsiteX11" fmla="*/ 2019300 w 2019300"/>
              <a:gd name="connsiteY11" fmla="*/ 2518020 h 2518020"/>
              <a:gd name="connsiteX12" fmla="*/ 0 w 2019300"/>
              <a:gd name="connsiteY12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304800 w 2019300"/>
              <a:gd name="connsiteY2" fmla="*/ 495300 h 2518020"/>
              <a:gd name="connsiteX3" fmla="*/ 121920 w 2019300"/>
              <a:gd name="connsiteY3" fmla="*/ 106680 h 2518020"/>
              <a:gd name="connsiteX4" fmla="*/ 381000 w 2019300"/>
              <a:gd name="connsiteY4" fmla="*/ 396240 h 2518020"/>
              <a:gd name="connsiteX5" fmla="*/ 556260 w 2019300"/>
              <a:gd name="connsiteY5" fmla="*/ 472440 h 2518020"/>
              <a:gd name="connsiteX6" fmla="*/ 762000 w 2019300"/>
              <a:gd name="connsiteY6" fmla="*/ 655320 h 2518020"/>
              <a:gd name="connsiteX7" fmla="*/ 960120 w 2019300"/>
              <a:gd name="connsiteY7" fmla="*/ 91440 h 2518020"/>
              <a:gd name="connsiteX8" fmla="*/ 1165860 w 2019300"/>
              <a:gd name="connsiteY8" fmla="*/ 655320 h 2518020"/>
              <a:gd name="connsiteX9" fmla="*/ 1722120 w 2019300"/>
              <a:gd name="connsiteY9" fmla="*/ 0 h 2518020"/>
              <a:gd name="connsiteX10" fmla="*/ 1554440 w 2019300"/>
              <a:gd name="connsiteY10" fmla="*/ 658580 h 2518020"/>
              <a:gd name="connsiteX11" fmla="*/ 2019300 w 2019300"/>
              <a:gd name="connsiteY11" fmla="*/ 2518020 h 2518020"/>
              <a:gd name="connsiteX12" fmla="*/ 0 w 2019300"/>
              <a:gd name="connsiteY12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304800 w 2019300"/>
              <a:gd name="connsiteY2" fmla="*/ 495300 h 2518020"/>
              <a:gd name="connsiteX3" fmla="*/ 121920 w 2019300"/>
              <a:gd name="connsiteY3" fmla="*/ 106680 h 2518020"/>
              <a:gd name="connsiteX4" fmla="*/ 381000 w 2019300"/>
              <a:gd name="connsiteY4" fmla="*/ 396240 h 2518020"/>
              <a:gd name="connsiteX5" fmla="*/ 556260 w 2019300"/>
              <a:gd name="connsiteY5" fmla="*/ 472440 h 2518020"/>
              <a:gd name="connsiteX6" fmla="*/ 762000 w 2019300"/>
              <a:gd name="connsiteY6" fmla="*/ 655320 h 2518020"/>
              <a:gd name="connsiteX7" fmla="*/ 960120 w 2019300"/>
              <a:gd name="connsiteY7" fmla="*/ 91440 h 2518020"/>
              <a:gd name="connsiteX8" fmla="*/ 1165860 w 2019300"/>
              <a:gd name="connsiteY8" fmla="*/ 655320 h 2518020"/>
              <a:gd name="connsiteX9" fmla="*/ 1722120 w 2019300"/>
              <a:gd name="connsiteY9" fmla="*/ 0 h 2518020"/>
              <a:gd name="connsiteX10" fmla="*/ 1554440 w 2019300"/>
              <a:gd name="connsiteY10" fmla="*/ 658580 h 2518020"/>
              <a:gd name="connsiteX11" fmla="*/ 2019300 w 2019300"/>
              <a:gd name="connsiteY11" fmla="*/ 2518020 h 2518020"/>
              <a:gd name="connsiteX12" fmla="*/ 0 w 2019300"/>
              <a:gd name="connsiteY12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304800 w 2019300"/>
              <a:gd name="connsiteY2" fmla="*/ 495300 h 2518020"/>
              <a:gd name="connsiteX3" fmla="*/ 121920 w 2019300"/>
              <a:gd name="connsiteY3" fmla="*/ 106680 h 2518020"/>
              <a:gd name="connsiteX4" fmla="*/ 381000 w 2019300"/>
              <a:gd name="connsiteY4" fmla="*/ 396240 h 2518020"/>
              <a:gd name="connsiteX5" fmla="*/ 556260 w 2019300"/>
              <a:gd name="connsiteY5" fmla="*/ 472440 h 2518020"/>
              <a:gd name="connsiteX6" fmla="*/ 762000 w 2019300"/>
              <a:gd name="connsiteY6" fmla="*/ 655320 h 2518020"/>
              <a:gd name="connsiteX7" fmla="*/ 960120 w 2019300"/>
              <a:gd name="connsiteY7" fmla="*/ 91440 h 2518020"/>
              <a:gd name="connsiteX8" fmla="*/ 1165860 w 2019300"/>
              <a:gd name="connsiteY8" fmla="*/ 655320 h 2518020"/>
              <a:gd name="connsiteX9" fmla="*/ 1722120 w 2019300"/>
              <a:gd name="connsiteY9" fmla="*/ 0 h 2518020"/>
              <a:gd name="connsiteX10" fmla="*/ 1554440 w 2019300"/>
              <a:gd name="connsiteY10" fmla="*/ 658580 h 2518020"/>
              <a:gd name="connsiteX11" fmla="*/ 2019300 w 2019300"/>
              <a:gd name="connsiteY11" fmla="*/ 2518020 h 2518020"/>
              <a:gd name="connsiteX12" fmla="*/ 0 w 2019300"/>
              <a:gd name="connsiteY12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304800 w 2019300"/>
              <a:gd name="connsiteY2" fmla="*/ 495300 h 2518020"/>
              <a:gd name="connsiteX3" fmla="*/ 121920 w 2019300"/>
              <a:gd name="connsiteY3" fmla="*/ 106680 h 2518020"/>
              <a:gd name="connsiteX4" fmla="*/ 381000 w 2019300"/>
              <a:gd name="connsiteY4" fmla="*/ 396240 h 2518020"/>
              <a:gd name="connsiteX5" fmla="*/ 556260 w 2019300"/>
              <a:gd name="connsiteY5" fmla="*/ 472440 h 2518020"/>
              <a:gd name="connsiteX6" fmla="*/ 762000 w 2019300"/>
              <a:gd name="connsiteY6" fmla="*/ 655320 h 2518020"/>
              <a:gd name="connsiteX7" fmla="*/ 960120 w 2019300"/>
              <a:gd name="connsiteY7" fmla="*/ 91440 h 2518020"/>
              <a:gd name="connsiteX8" fmla="*/ 1165860 w 2019300"/>
              <a:gd name="connsiteY8" fmla="*/ 655320 h 2518020"/>
              <a:gd name="connsiteX9" fmla="*/ 1722120 w 2019300"/>
              <a:gd name="connsiteY9" fmla="*/ 0 h 2518020"/>
              <a:gd name="connsiteX10" fmla="*/ 1554440 w 2019300"/>
              <a:gd name="connsiteY10" fmla="*/ 658580 h 2518020"/>
              <a:gd name="connsiteX11" fmla="*/ 2019300 w 2019300"/>
              <a:gd name="connsiteY11" fmla="*/ 2518020 h 2518020"/>
              <a:gd name="connsiteX12" fmla="*/ 0 w 2019300"/>
              <a:gd name="connsiteY12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304800 w 2019300"/>
              <a:gd name="connsiteY2" fmla="*/ 495300 h 2518020"/>
              <a:gd name="connsiteX3" fmla="*/ 121920 w 2019300"/>
              <a:gd name="connsiteY3" fmla="*/ 106680 h 2518020"/>
              <a:gd name="connsiteX4" fmla="*/ 381000 w 2019300"/>
              <a:gd name="connsiteY4" fmla="*/ 396240 h 2518020"/>
              <a:gd name="connsiteX5" fmla="*/ 556260 w 2019300"/>
              <a:gd name="connsiteY5" fmla="*/ 472440 h 2518020"/>
              <a:gd name="connsiteX6" fmla="*/ 762000 w 2019300"/>
              <a:gd name="connsiteY6" fmla="*/ 655320 h 2518020"/>
              <a:gd name="connsiteX7" fmla="*/ 960120 w 2019300"/>
              <a:gd name="connsiteY7" fmla="*/ 91440 h 2518020"/>
              <a:gd name="connsiteX8" fmla="*/ 1165860 w 2019300"/>
              <a:gd name="connsiteY8" fmla="*/ 655320 h 2518020"/>
              <a:gd name="connsiteX9" fmla="*/ 1722120 w 2019300"/>
              <a:gd name="connsiteY9" fmla="*/ 0 h 2518020"/>
              <a:gd name="connsiteX10" fmla="*/ 1554440 w 2019300"/>
              <a:gd name="connsiteY10" fmla="*/ 658580 h 2518020"/>
              <a:gd name="connsiteX11" fmla="*/ 2019300 w 2019300"/>
              <a:gd name="connsiteY11" fmla="*/ 2518020 h 2518020"/>
              <a:gd name="connsiteX12" fmla="*/ 0 w 2019300"/>
              <a:gd name="connsiteY12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304800 w 2019300"/>
              <a:gd name="connsiteY2" fmla="*/ 495300 h 2518020"/>
              <a:gd name="connsiteX3" fmla="*/ 121920 w 2019300"/>
              <a:gd name="connsiteY3" fmla="*/ 106680 h 2518020"/>
              <a:gd name="connsiteX4" fmla="*/ 381000 w 2019300"/>
              <a:gd name="connsiteY4" fmla="*/ 396240 h 2518020"/>
              <a:gd name="connsiteX5" fmla="*/ 556260 w 2019300"/>
              <a:gd name="connsiteY5" fmla="*/ 472440 h 2518020"/>
              <a:gd name="connsiteX6" fmla="*/ 762000 w 2019300"/>
              <a:gd name="connsiteY6" fmla="*/ 655320 h 2518020"/>
              <a:gd name="connsiteX7" fmla="*/ 960120 w 2019300"/>
              <a:gd name="connsiteY7" fmla="*/ 91440 h 2518020"/>
              <a:gd name="connsiteX8" fmla="*/ 1165860 w 2019300"/>
              <a:gd name="connsiteY8" fmla="*/ 655320 h 2518020"/>
              <a:gd name="connsiteX9" fmla="*/ 1722120 w 2019300"/>
              <a:gd name="connsiteY9" fmla="*/ 0 h 2518020"/>
              <a:gd name="connsiteX10" fmla="*/ 1554440 w 2019300"/>
              <a:gd name="connsiteY10" fmla="*/ 658580 h 2518020"/>
              <a:gd name="connsiteX11" fmla="*/ 2019300 w 2019300"/>
              <a:gd name="connsiteY11" fmla="*/ 2518020 h 2518020"/>
              <a:gd name="connsiteX12" fmla="*/ 0 w 2019300"/>
              <a:gd name="connsiteY12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304800 w 2019300"/>
              <a:gd name="connsiteY2" fmla="*/ 495300 h 2518020"/>
              <a:gd name="connsiteX3" fmla="*/ 121920 w 2019300"/>
              <a:gd name="connsiteY3" fmla="*/ 106680 h 2518020"/>
              <a:gd name="connsiteX4" fmla="*/ 381000 w 2019300"/>
              <a:gd name="connsiteY4" fmla="*/ 396240 h 2518020"/>
              <a:gd name="connsiteX5" fmla="*/ 556260 w 2019300"/>
              <a:gd name="connsiteY5" fmla="*/ 472440 h 2518020"/>
              <a:gd name="connsiteX6" fmla="*/ 762000 w 2019300"/>
              <a:gd name="connsiteY6" fmla="*/ 655320 h 2518020"/>
              <a:gd name="connsiteX7" fmla="*/ 960120 w 2019300"/>
              <a:gd name="connsiteY7" fmla="*/ 91440 h 2518020"/>
              <a:gd name="connsiteX8" fmla="*/ 967581 w 2019300"/>
              <a:gd name="connsiteY8" fmla="*/ 115253 h 2518020"/>
              <a:gd name="connsiteX9" fmla="*/ 1165860 w 2019300"/>
              <a:gd name="connsiteY9" fmla="*/ 655320 h 2518020"/>
              <a:gd name="connsiteX10" fmla="*/ 1722120 w 2019300"/>
              <a:gd name="connsiteY10" fmla="*/ 0 h 2518020"/>
              <a:gd name="connsiteX11" fmla="*/ 1554440 w 2019300"/>
              <a:gd name="connsiteY11" fmla="*/ 658580 h 2518020"/>
              <a:gd name="connsiteX12" fmla="*/ 2019300 w 2019300"/>
              <a:gd name="connsiteY12" fmla="*/ 2518020 h 2518020"/>
              <a:gd name="connsiteX13" fmla="*/ 0 w 2019300"/>
              <a:gd name="connsiteY13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304800 w 2019300"/>
              <a:gd name="connsiteY2" fmla="*/ 495300 h 2518020"/>
              <a:gd name="connsiteX3" fmla="*/ 121920 w 2019300"/>
              <a:gd name="connsiteY3" fmla="*/ 106680 h 2518020"/>
              <a:gd name="connsiteX4" fmla="*/ 381000 w 2019300"/>
              <a:gd name="connsiteY4" fmla="*/ 396240 h 2518020"/>
              <a:gd name="connsiteX5" fmla="*/ 556260 w 2019300"/>
              <a:gd name="connsiteY5" fmla="*/ 472440 h 2518020"/>
              <a:gd name="connsiteX6" fmla="*/ 762000 w 2019300"/>
              <a:gd name="connsiteY6" fmla="*/ 655320 h 2518020"/>
              <a:gd name="connsiteX7" fmla="*/ 960120 w 2019300"/>
              <a:gd name="connsiteY7" fmla="*/ 91440 h 2518020"/>
              <a:gd name="connsiteX8" fmla="*/ 967581 w 2019300"/>
              <a:gd name="connsiteY8" fmla="*/ 115253 h 2518020"/>
              <a:gd name="connsiteX9" fmla="*/ 1165860 w 2019300"/>
              <a:gd name="connsiteY9" fmla="*/ 655320 h 2518020"/>
              <a:gd name="connsiteX10" fmla="*/ 1722120 w 2019300"/>
              <a:gd name="connsiteY10" fmla="*/ 0 h 2518020"/>
              <a:gd name="connsiteX11" fmla="*/ 1554440 w 2019300"/>
              <a:gd name="connsiteY11" fmla="*/ 658580 h 2518020"/>
              <a:gd name="connsiteX12" fmla="*/ 2019300 w 2019300"/>
              <a:gd name="connsiteY12" fmla="*/ 2518020 h 2518020"/>
              <a:gd name="connsiteX13" fmla="*/ 0 w 2019300"/>
              <a:gd name="connsiteY13" fmla="*/ 2518020 h 2518020"/>
              <a:gd name="connsiteX0" fmla="*/ 0 w 2019300"/>
              <a:gd name="connsiteY0" fmla="*/ 2518020 h 2518020"/>
              <a:gd name="connsiteX1" fmla="*/ 464860 w 2019300"/>
              <a:gd name="connsiteY1" fmla="*/ 658580 h 2518020"/>
              <a:gd name="connsiteX2" fmla="*/ 304800 w 2019300"/>
              <a:gd name="connsiteY2" fmla="*/ 495300 h 2518020"/>
              <a:gd name="connsiteX3" fmla="*/ 121920 w 2019300"/>
              <a:gd name="connsiteY3" fmla="*/ 106680 h 2518020"/>
              <a:gd name="connsiteX4" fmla="*/ 381000 w 2019300"/>
              <a:gd name="connsiteY4" fmla="*/ 396240 h 2518020"/>
              <a:gd name="connsiteX5" fmla="*/ 556260 w 2019300"/>
              <a:gd name="connsiteY5" fmla="*/ 472440 h 2518020"/>
              <a:gd name="connsiteX6" fmla="*/ 762000 w 2019300"/>
              <a:gd name="connsiteY6" fmla="*/ 655320 h 2518020"/>
              <a:gd name="connsiteX7" fmla="*/ 945832 w 2019300"/>
              <a:gd name="connsiteY7" fmla="*/ 93821 h 2518020"/>
              <a:gd name="connsiteX8" fmla="*/ 967581 w 2019300"/>
              <a:gd name="connsiteY8" fmla="*/ 115253 h 2518020"/>
              <a:gd name="connsiteX9" fmla="*/ 1165860 w 2019300"/>
              <a:gd name="connsiteY9" fmla="*/ 655320 h 2518020"/>
              <a:gd name="connsiteX10" fmla="*/ 1722120 w 2019300"/>
              <a:gd name="connsiteY10" fmla="*/ 0 h 2518020"/>
              <a:gd name="connsiteX11" fmla="*/ 1554440 w 2019300"/>
              <a:gd name="connsiteY11" fmla="*/ 658580 h 2518020"/>
              <a:gd name="connsiteX12" fmla="*/ 2019300 w 2019300"/>
              <a:gd name="connsiteY12" fmla="*/ 2518020 h 2518020"/>
              <a:gd name="connsiteX13" fmla="*/ 0 w 2019300"/>
              <a:gd name="connsiteY13" fmla="*/ 2518020 h 2518020"/>
              <a:gd name="connsiteX0" fmla="*/ 0 w 2019300"/>
              <a:gd name="connsiteY0" fmla="*/ 2581444 h 2581444"/>
              <a:gd name="connsiteX1" fmla="*/ 464860 w 2019300"/>
              <a:gd name="connsiteY1" fmla="*/ 722004 h 2581444"/>
              <a:gd name="connsiteX2" fmla="*/ 304800 w 2019300"/>
              <a:gd name="connsiteY2" fmla="*/ 558724 h 2581444"/>
              <a:gd name="connsiteX3" fmla="*/ 121920 w 2019300"/>
              <a:gd name="connsiteY3" fmla="*/ 170104 h 2581444"/>
              <a:gd name="connsiteX4" fmla="*/ 381000 w 2019300"/>
              <a:gd name="connsiteY4" fmla="*/ 459664 h 2581444"/>
              <a:gd name="connsiteX5" fmla="*/ 556260 w 2019300"/>
              <a:gd name="connsiteY5" fmla="*/ 535864 h 2581444"/>
              <a:gd name="connsiteX6" fmla="*/ 762000 w 2019300"/>
              <a:gd name="connsiteY6" fmla="*/ 718744 h 2581444"/>
              <a:gd name="connsiteX7" fmla="*/ 945832 w 2019300"/>
              <a:gd name="connsiteY7" fmla="*/ 157245 h 2581444"/>
              <a:gd name="connsiteX8" fmla="*/ 967581 w 2019300"/>
              <a:gd name="connsiteY8" fmla="*/ 178677 h 2581444"/>
              <a:gd name="connsiteX9" fmla="*/ 1165860 w 2019300"/>
              <a:gd name="connsiteY9" fmla="*/ 718744 h 2581444"/>
              <a:gd name="connsiteX10" fmla="*/ 1722120 w 2019300"/>
              <a:gd name="connsiteY10" fmla="*/ 63424 h 2581444"/>
              <a:gd name="connsiteX11" fmla="*/ 1710531 w 2019300"/>
              <a:gd name="connsiteY11" fmla="*/ 100095 h 2581444"/>
              <a:gd name="connsiteX12" fmla="*/ 1554440 w 2019300"/>
              <a:gd name="connsiteY12" fmla="*/ 722004 h 2581444"/>
              <a:gd name="connsiteX13" fmla="*/ 2019300 w 2019300"/>
              <a:gd name="connsiteY13" fmla="*/ 2581444 h 2581444"/>
              <a:gd name="connsiteX14" fmla="*/ 0 w 2019300"/>
              <a:gd name="connsiteY14" fmla="*/ 2581444 h 2581444"/>
              <a:gd name="connsiteX0" fmla="*/ 0 w 2019300"/>
              <a:gd name="connsiteY0" fmla="*/ 2579645 h 2579645"/>
              <a:gd name="connsiteX1" fmla="*/ 464860 w 2019300"/>
              <a:gd name="connsiteY1" fmla="*/ 720205 h 2579645"/>
              <a:gd name="connsiteX2" fmla="*/ 304800 w 2019300"/>
              <a:gd name="connsiteY2" fmla="*/ 556925 h 2579645"/>
              <a:gd name="connsiteX3" fmla="*/ 121920 w 2019300"/>
              <a:gd name="connsiteY3" fmla="*/ 168305 h 2579645"/>
              <a:gd name="connsiteX4" fmla="*/ 381000 w 2019300"/>
              <a:gd name="connsiteY4" fmla="*/ 457865 h 2579645"/>
              <a:gd name="connsiteX5" fmla="*/ 556260 w 2019300"/>
              <a:gd name="connsiteY5" fmla="*/ 534065 h 2579645"/>
              <a:gd name="connsiteX6" fmla="*/ 762000 w 2019300"/>
              <a:gd name="connsiteY6" fmla="*/ 716945 h 2579645"/>
              <a:gd name="connsiteX7" fmla="*/ 945832 w 2019300"/>
              <a:gd name="connsiteY7" fmla="*/ 155446 h 2579645"/>
              <a:gd name="connsiteX8" fmla="*/ 967581 w 2019300"/>
              <a:gd name="connsiteY8" fmla="*/ 176878 h 2579645"/>
              <a:gd name="connsiteX9" fmla="*/ 1165860 w 2019300"/>
              <a:gd name="connsiteY9" fmla="*/ 716945 h 2579645"/>
              <a:gd name="connsiteX10" fmla="*/ 1722120 w 2019300"/>
              <a:gd name="connsiteY10" fmla="*/ 61625 h 2579645"/>
              <a:gd name="connsiteX11" fmla="*/ 1729581 w 2019300"/>
              <a:gd name="connsiteY11" fmla="*/ 103059 h 2579645"/>
              <a:gd name="connsiteX12" fmla="*/ 1554440 w 2019300"/>
              <a:gd name="connsiteY12" fmla="*/ 720205 h 2579645"/>
              <a:gd name="connsiteX13" fmla="*/ 2019300 w 2019300"/>
              <a:gd name="connsiteY13" fmla="*/ 2579645 h 2579645"/>
              <a:gd name="connsiteX14" fmla="*/ 0 w 2019300"/>
              <a:gd name="connsiteY14" fmla="*/ 2579645 h 2579645"/>
              <a:gd name="connsiteX0" fmla="*/ 0 w 2019300"/>
              <a:gd name="connsiteY0" fmla="*/ 2580535 h 2580535"/>
              <a:gd name="connsiteX1" fmla="*/ 464860 w 2019300"/>
              <a:gd name="connsiteY1" fmla="*/ 721095 h 2580535"/>
              <a:gd name="connsiteX2" fmla="*/ 304800 w 2019300"/>
              <a:gd name="connsiteY2" fmla="*/ 557815 h 2580535"/>
              <a:gd name="connsiteX3" fmla="*/ 121920 w 2019300"/>
              <a:gd name="connsiteY3" fmla="*/ 169195 h 2580535"/>
              <a:gd name="connsiteX4" fmla="*/ 381000 w 2019300"/>
              <a:gd name="connsiteY4" fmla="*/ 458755 h 2580535"/>
              <a:gd name="connsiteX5" fmla="*/ 556260 w 2019300"/>
              <a:gd name="connsiteY5" fmla="*/ 534955 h 2580535"/>
              <a:gd name="connsiteX6" fmla="*/ 762000 w 2019300"/>
              <a:gd name="connsiteY6" fmla="*/ 717835 h 2580535"/>
              <a:gd name="connsiteX7" fmla="*/ 945832 w 2019300"/>
              <a:gd name="connsiteY7" fmla="*/ 156336 h 2580535"/>
              <a:gd name="connsiteX8" fmla="*/ 967581 w 2019300"/>
              <a:gd name="connsiteY8" fmla="*/ 177768 h 2580535"/>
              <a:gd name="connsiteX9" fmla="*/ 1165860 w 2019300"/>
              <a:gd name="connsiteY9" fmla="*/ 717835 h 2580535"/>
              <a:gd name="connsiteX10" fmla="*/ 1722120 w 2019300"/>
              <a:gd name="connsiteY10" fmla="*/ 62515 h 2580535"/>
              <a:gd name="connsiteX11" fmla="*/ 1715293 w 2019300"/>
              <a:gd name="connsiteY11" fmla="*/ 101568 h 2580535"/>
              <a:gd name="connsiteX12" fmla="*/ 1554440 w 2019300"/>
              <a:gd name="connsiteY12" fmla="*/ 721095 h 2580535"/>
              <a:gd name="connsiteX13" fmla="*/ 2019300 w 2019300"/>
              <a:gd name="connsiteY13" fmla="*/ 2580535 h 2580535"/>
              <a:gd name="connsiteX14" fmla="*/ 0 w 2019300"/>
              <a:gd name="connsiteY14" fmla="*/ 2580535 h 2580535"/>
              <a:gd name="connsiteX0" fmla="*/ 0 w 2019300"/>
              <a:gd name="connsiteY0" fmla="*/ 2579064 h 2579064"/>
              <a:gd name="connsiteX1" fmla="*/ 464860 w 2019300"/>
              <a:gd name="connsiteY1" fmla="*/ 719624 h 2579064"/>
              <a:gd name="connsiteX2" fmla="*/ 304800 w 2019300"/>
              <a:gd name="connsiteY2" fmla="*/ 556344 h 2579064"/>
              <a:gd name="connsiteX3" fmla="*/ 121920 w 2019300"/>
              <a:gd name="connsiteY3" fmla="*/ 167724 h 2579064"/>
              <a:gd name="connsiteX4" fmla="*/ 381000 w 2019300"/>
              <a:gd name="connsiteY4" fmla="*/ 457284 h 2579064"/>
              <a:gd name="connsiteX5" fmla="*/ 556260 w 2019300"/>
              <a:gd name="connsiteY5" fmla="*/ 533484 h 2579064"/>
              <a:gd name="connsiteX6" fmla="*/ 762000 w 2019300"/>
              <a:gd name="connsiteY6" fmla="*/ 716364 h 2579064"/>
              <a:gd name="connsiteX7" fmla="*/ 945832 w 2019300"/>
              <a:gd name="connsiteY7" fmla="*/ 154865 h 2579064"/>
              <a:gd name="connsiteX8" fmla="*/ 967581 w 2019300"/>
              <a:gd name="connsiteY8" fmla="*/ 176297 h 2579064"/>
              <a:gd name="connsiteX9" fmla="*/ 1165860 w 2019300"/>
              <a:gd name="connsiteY9" fmla="*/ 716364 h 2579064"/>
              <a:gd name="connsiteX10" fmla="*/ 1705451 w 2019300"/>
              <a:gd name="connsiteY10" fmla="*/ 63425 h 2579064"/>
              <a:gd name="connsiteX11" fmla="*/ 1715293 w 2019300"/>
              <a:gd name="connsiteY11" fmla="*/ 100097 h 2579064"/>
              <a:gd name="connsiteX12" fmla="*/ 1554440 w 2019300"/>
              <a:gd name="connsiteY12" fmla="*/ 719624 h 2579064"/>
              <a:gd name="connsiteX13" fmla="*/ 2019300 w 2019300"/>
              <a:gd name="connsiteY13" fmla="*/ 2579064 h 2579064"/>
              <a:gd name="connsiteX14" fmla="*/ 0 w 2019300"/>
              <a:gd name="connsiteY14" fmla="*/ 2579064 h 2579064"/>
              <a:gd name="connsiteX0" fmla="*/ 0 w 2019300"/>
              <a:gd name="connsiteY0" fmla="*/ 2554838 h 2554838"/>
              <a:gd name="connsiteX1" fmla="*/ 464860 w 2019300"/>
              <a:gd name="connsiteY1" fmla="*/ 695398 h 2554838"/>
              <a:gd name="connsiteX2" fmla="*/ 304800 w 2019300"/>
              <a:gd name="connsiteY2" fmla="*/ 532118 h 2554838"/>
              <a:gd name="connsiteX3" fmla="*/ 121920 w 2019300"/>
              <a:gd name="connsiteY3" fmla="*/ 143498 h 2554838"/>
              <a:gd name="connsiteX4" fmla="*/ 381000 w 2019300"/>
              <a:gd name="connsiteY4" fmla="*/ 433058 h 2554838"/>
              <a:gd name="connsiteX5" fmla="*/ 556260 w 2019300"/>
              <a:gd name="connsiteY5" fmla="*/ 509258 h 2554838"/>
              <a:gd name="connsiteX6" fmla="*/ 762000 w 2019300"/>
              <a:gd name="connsiteY6" fmla="*/ 692138 h 2554838"/>
              <a:gd name="connsiteX7" fmla="*/ 945832 w 2019300"/>
              <a:gd name="connsiteY7" fmla="*/ 130639 h 2554838"/>
              <a:gd name="connsiteX8" fmla="*/ 967581 w 2019300"/>
              <a:gd name="connsiteY8" fmla="*/ 152071 h 2554838"/>
              <a:gd name="connsiteX9" fmla="*/ 1165860 w 2019300"/>
              <a:gd name="connsiteY9" fmla="*/ 692138 h 2554838"/>
              <a:gd name="connsiteX10" fmla="*/ 1705451 w 2019300"/>
              <a:gd name="connsiteY10" fmla="*/ 39199 h 2554838"/>
              <a:gd name="connsiteX11" fmla="*/ 1715293 w 2019300"/>
              <a:gd name="connsiteY11" fmla="*/ 75871 h 2554838"/>
              <a:gd name="connsiteX12" fmla="*/ 1554440 w 2019300"/>
              <a:gd name="connsiteY12" fmla="*/ 695398 h 2554838"/>
              <a:gd name="connsiteX13" fmla="*/ 2019300 w 2019300"/>
              <a:gd name="connsiteY13" fmla="*/ 2554838 h 2554838"/>
              <a:gd name="connsiteX14" fmla="*/ 0 w 2019300"/>
              <a:gd name="connsiteY14" fmla="*/ 2554838 h 2554838"/>
              <a:gd name="connsiteX0" fmla="*/ 0 w 2019300"/>
              <a:gd name="connsiteY0" fmla="*/ 2554838 h 2554838"/>
              <a:gd name="connsiteX1" fmla="*/ 464860 w 2019300"/>
              <a:gd name="connsiteY1" fmla="*/ 695398 h 2554838"/>
              <a:gd name="connsiteX2" fmla="*/ 304800 w 2019300"/>
              <a:gd name="connsiteY2" fmla="*/ 532118 h 2554838"/>
              <a:gd name="connsiteX3" fmla="*/ 121920 w 2019300"/>
              <a:gd name="connsiteY3" fmla="*/ 143498 h 2554838"/>
              <a:gd name="connsiteX4" fmla="*/ 381000 w 2019300"/>
              <a:gd name="connsiteY4" fmla="*/ 433058 h 2554838"/>
              <a:gd name="connsiteX5" fmla="*/ 556260 w 2019300"/>
              <a:gd name="connsiteY5" fmla="*/ 509258 h 2554838"/>
              <a:gd name="connsiteX6" fmla="*/ 762000 w 2019300"/>
              <a:gd name="connsiteY6" fmla="*/ 692138 h 2554838"/>
              <a:gd name="connsiteX7" fmla="*/ 945832 w 2019300"/>
              <a:gd name="connsiteY7" fmla="*/ 130639 h 2554838"/>
              <a:gd name="connsiteX8" fmla="*/ 967581 w 2019300"/>
              <a:gd name="connsiteY8" fmla="*/ 152071 h 2554838"/>
              <a:gd name="connsiteX9" fmla="*/ 1165860 w 2019300"/>
              <a:gd name="connsiteY9" fmla="*/ 692138 h 2554838"/>
              <a:gd name="connsiteX10" fmla="*/ 1705451 w 2019300"/>
              <a:gd name="connsiteY10" fmla="*/ 39199 h 2554838"/>
              <a:gd name="connsiteX11" fmla="*/ 1708149 w 2019300"/>
              <a:gd name="connsiteY11" fmla="*/ 75871 h 2554838"/>
              <a:gd name="connsiteX12" fmla="*/ 1554440 w 2019300"/>
              <a:gd name="connsiteY12" fmla="*/ 695398 h 2554838"/>
              <a:gd name="connsiteX13" fmla="*/ 2019300 w 2019300"/>
              <a:gd name="connsiteY13" fmla="*/ 2554838 h 2554838"/>
              <a:gd name="connsiteX14" fmla="*/ 0 w 2019300"/>
              <a:gd name="connsiteY14" fmla="*/ 2554838 h 2554838"/>
              <a:gd name="connsiteX0" fmla="*/ 0 w 2019300"/>
              <a:gd name="connsiteY0" fmla="*/ 2554838 h 2554838"/>
              <a:gd name="connsiteX1" fmla="*/ 464860 w 2019300"/>
              <a:gd name="connsiteY1" fmla="*/ 695398 h 2554838"/>
              <a:gd name="connsiteX2" fmla="*/ 304800 w 2019300"/>
              <a:gd name="connsiteY2" fmla="*/ 532118 h 2554838"/>
              <a:gd name="connsiteX3" fmla="*/ 121920 w 2019300"/>
              <a:gd name="connsiteY3" fmla="*/ 143498 h 2554838"/>
              <a:gd name="connsiteX4" fmla="*/ 381000 w 2019300"/>
              <a:gd name="connsiteY4" fmla="*/ 433058 h 2554838"/>
              <a:gd name="connsiteX5" fmla="*/ 556260 w 2019300"/>
              <a:gd name="connsiteY5" fmla="*/ 509258 h 2554838"/>
              <a:gd name="connsiteX6" fmla="*/ 762000 w 2019300"/>
              <a:gd name="connsiteY6" fmla="*/ 692138 h 2554838"/>
              <a:gd name="connsiteX7" fmla="*/ 945832 w 2019300"/>
              <a:gd name="connsiteY7" fmla="*/ 130639 h 2554838"/>
              <a:gd name="connsiteX8" fmla="*/ 967581 w 2019300"/>
              <a:gd name="connsiteY8" fmla="*/ 152071 h 2554838"/>
              <a:gd name="connsiteX9" fmla="*/ 1165860 w 2019300"/>
              <a:gd name="connsiteY9" fmla="*/ 692138 h 2554838"/>
              <a:gd name="connsiteX10" fmla="*/ 1705451 w 2019300"/>
              <a:gd name="connsiteY10" fmla="*/ 39199 h 2554838"/>
              <a:gd name="connsiteX11" fmla="*/ 1708149 w 2019300"/>
              <a:gd name="connsiteY11" fmla="*/ 75871 h 2554838"/>
              <a:gd name="connsiteX12" fmla="*/ 1554440 w 2019300"/>
              <a:gd name="connsiteY12" fmla="*/ 695398 h 2554838"/>
              <a:gd name="connsiteX13" fmla="*/ 2019300 w 2019300"/>
              <a:gd name="connsiteY13" fmla="*/ 2554838 h 2554838"/>
              <a:gd name="connsiteX14" fmla="*/ 0 w 2019300"/>
              <a:gd name="connsiteY14" fmla="*/ 2554838 h 2554838"/>
              <a:gd name="connsiteX0" fmla="*/ 0 w 2019300"/>
              <a:gd name="connsiteY0" fmla="*/ 2542891 h 2542891"/>
              <a:gd name="connsiteX1" fmla="*/ 464860 w 2019300"/>
              <a:gd name="connsiteY1" fmla="*/ 683451 h 2542891"/>
              <a:gd name="connsiteX2" fmla="*/ 304800 w 2019300"/>
              <a:gd name="connsiteY2" fmla="*/ 520171 h 2542891"/>
              <a:gd name="connsiteX3" fmla="*/ 121920 w 2019300"/>
              <a:gd name="connsiteY3" fmla="*/ 131551 h 2542891"/>
              <a:gd name="connsiteX4" fmla="*/ 381000 w 2019300"/>
              <a:gd name="connsiteY4" fmla="*/ 421111 h 2542891"/>
              <a:gd name="connsiteX5" fmla="*/ 556260 w 2019300"/>
              <a:gd name="connsiteY5" fmla="*/ 497311 h 2542891"/>
              <a:gd name="connsiteX6" fmla="*/ 762000 w 2019300"/>
              <a:gd name="connsiteY6" fmla="*/ 680191 h 2542891"/>
              <a:gd name="connsiteX7" fmla="*/ 945832 w 2019300"/>
              <a:gd name="connsiteY7" fmla="*/ 118692 h 2542891"/>
              <a:gd name="connsiteX8" fmla="*/ 967581 w 2019300"/>
              <a:gd name="connsiteY8" fmla="*/ 140124 h 2542891"/>
              <a:gd name="connsiteX9" fmla="*/ 1165860 w 2019300"/>
              <a:gd name="connsiteY9" fmla="*/ 680191 h 2542891"/>
              <a:gd name="connsiteX10" fmla="*/ 1705451 w 2019300"/>
              <a:gd name="connsiteY10" fmla="*/ 27252 h 2542891"/>
              <a:gd name="connsiteX11" fmla="*/ 1708149 w 2019300"/>
              <a:gd name="connsiteY11" fmla="*/ 63924 h 2542891"/>
              <a:gd name="connsiteX12" fmla="*/ 1554440 w 2019300"/>
              <a:gd name="connsiteY12" fmla="*/ 683451 h 2542891"/>
              <a:gd name="connsiteX13" fmla="*/ 2019300 w 2019300"/>
              <a:gd name="connsiteY13" fmla="*/ 2542891 h 2542891"/>
              <a:gd name="connsiteX14" fmla="*/ 0 w 2019300"/>
              <a:gd name="connsiteY14" fmla="*/ 2542891 h 2542891"/>
              <a:gd name="connsiteX0" fmla="*/ 0 w 2019300"/>
              <a:gd name="connsiteY0" fmla="*/ 2542891 h 2542891"/>
              <a:gd name="connsiteX1" fmla="*/ 464860 w 2019300"/>
              <a:gd name="connsiteY1" fmla="*/ 683451 h 2542891"/>
              <a:gd name="connsiteX2" fmla="*/ 304800 w 2019300"/>
              <a:gd name="connsiteY2" fmla="*/ 520171 h 2542891"/>
              <a:gd name="connsiteX3" fmla="*/ 121920 w 2019300"/>
              <a:gd name="connsiteY3" fmla="*/ 131551 h 2542891"/>
              <a:gd name="connsiteX4" fmla="*/ 381000 w 2019300"/>
              <a:gd name="connsiteY4" fmla="*/ 421111 h 2542891"/>
              <a:gd name="connsiteX5" fmla="*/ 556260 w 2019300"/>
              <a:gd name="connsiteY5" fmla="*/ 497311 h 2542891"/>
              <a:gd name="connsiteX6" fmla="*/ 762000 w 2019300"/>
              <a:gd name="connsiteY6" fmla="*/ 680191 h 2542891"/>
              <a:gd name="connsiteX7" fmla="*/ 945832 w 2019300"/>
              <a:gd name="connsiteY7" fmla="*/ 118692 h 2542891"/>
              <a:gd name="connsiteX8" fmla="*/ 967581 w 2019300"/>
              <a:gd name="connsiteY8" fmla="*/ 140124 h 2542891"/>
              <a:gd name="connsiteX9" fmla="*/ 1165860 w 2019300"/>
              <a:gd name="connsiteY9" fmla="*/ 680191 h 2542891"/>
              <a:gd name="connsiteX10" fmla="*/ 1705451 w 2019300"/>
              <a:gd name="connsiteY10" fmla="*/ 27252 h 2542891"/>
              <a:gd name="connsiteX11" fmla="*/ 1708149 w 2019300"/>
              <a:gd name="connsiteY11" fmla="*/ 63924 h 2542891"/>
              <a:gd name="connsiteX12" fmla="*/ 1554440 w 2019300"/>
              <a:gd name="connsiteY12" fmla="*/ 683451 h 2542891"/>
              <a:gd name="connsiteX13" fmla="*/ 2019300 w 2019300"/>
              <a:gd name="connsiteY13" fmla="*/ 2542891 h 2542891"/>
              <a:gd name="connsiteX14" fmla="*/ 0 w 2019300"/>
              <a:gd name="connsiteY14" fmla="*/ 2542891 h 2542891"/>
              <a:gd name="connsiteX0" fmla="*/ 0 w 2019300"/>
              <a:gd name="connsiteY0" fmla="*/ 2542891 h 2542891"/>
              <a:gd name="connsiteX1" fmla="*/ 464860 w 2019300"/>
              <a:gd name="connsiteY1" fmla="*/ 683451 h 2542891"/>
              <a:gd name="connsiteX2" fmla="*/ 304800 w 2019300"/>
              <a:gd name="connsiteY2" fmla="*/ 520171 h 2542891"/>
              <a:gd name="connsiteX3" fmla="*/ 121920 w 2019300"/>
              <a:gd name="connsiteY3" fmla="*/ 131551 h 2542891"/>
              <a:gd name="connsiteX4" fmla="*/ 381000 w 2019300"/>
              <a:gd name="connsiteY4" fmla="*/ 421111 h 2542891"/>
              <a:gd name="connsiteX5" fmla="*/ 556260 w 2019300"/>
              <a:gd name="connsiteY5" fmla="*/ 497311 h 2542891"/>
              <a:gd name="connsiteX6" fmla="*/ 762000 w 2019300"/>
              <a:gd name="connsiteY6" fmla="*/ 680191 h 2542891"/>
              <a:gd name="connsiteX7" fmla="*/ 945832 w 2019300"/>
              <a:gd name="connsiteY7" fmla="*/ 118692 h 2542891"/>
              <a:gd name="connsiteX8" fmla="*/ 967581 w 2019300"/>
              <a:gd name="connsiteY8" fmla="*/ 140124 h 2542891"/>
              <a:gd name="connsiteX9" fmla="*/ 1165860 w 2019300"/>
              <a:gd name="connsiteY9" fmla="*/ 680191 h 2542891"/>
              <a:gd name="connsiteX10" fmla="*/ 1705451 w 2019300"/>
              <a:gd name="connsiteY10" fmla="*/ 27252 h 2542891"/>
              <a:gd name="connsiteX11" fmla="*/ 1708149 w 2019300"/>
              <a:gd name="connsiteY11" fmla="*/ 63924 h 2542891"/>
              <a:gd name="connsiteX12" fmla="*/ 1554440 w 2019300"/>
              <a:gd name="connsiteY12" fmla="*/ 683451 h 2542891"/>
              <a:gd name="connsiteX13" fmla="*/ 2019300 w 2019300"/>
              <a:gd name="connsiteY13" fmla="*/ 2542891 h 2542891"/>
              <a:gd name="connsiteX14" fmla="*/ 0 w 2019300"/>
              <a:gd name="connsiteY14" fmla="*/ 2542891 h 2542891"/>
              <a:gd name="connsiteX0" fmla="*/ 0 w 2019300"/>
              <a:gd name="connsiteY0" fmla="*/ 2542891 h 2542891"/>
              <a:gd name="connsiteX1" fmla="*/ 464860 w 2019300"/>
              <a:gd name="connsiteY1" fmla="*/ 683451 h 2542891"/>
              <a:gd name="connsiteX2" fmla="*/ 304800 w 2019300"/>
              <a:gd name="connsiteY2" fmla="*/ 520171 h 2542891"/>
              <a:gd name="connsiteX3" fmla="*/ 121920 w 2019300"/>
              <a:gd name="connsiteY3" fmla="*/ 131551 h 2542891"/>
              <a:gd name="connsiteX4" fmla="*/ 381000 w 2019300"/>
              <a:gd name="connsiteY4" fmla="*/ 421111 h 2542891"/>
              <a:gd name="connsiteX5" fmla="*/ 556260 w 2019300"/>
              <a:gd name="connsiteY5" fmla="*/ 497311 h 2542891"/>
              <a:gd name="connsiteX6" fmla="*/ 762000 w 2019300"/>
              <a:gd name="connsiteY6" fmla="*/ 680191 h 2542891"/>
              <a:gd name="connsiteX7" fmla="*/ 945832 w 2019300"/>
              <a:gd name="connsiteY7" fmla="*/ 118692 h 2542891"/>
              <a:gd name="connsiteX8" fmla="*/ 967581 w 2019300"/>
              <a:gd name="connsiteY8" fmla="*/ 140124 h 2542891"/>
              <a:gd name="connsiteX9" fmla="*/ 1165860 w 2019300"/>
              <a:gd name="connsiteY9" fmla="*/ 680191 h 2542891"/>
              <a:gd name="connsiteX10" fmla="*/ 1705451 w 2019300"/>
              <a:gd name="connsiteY10" fmla="*/ 27252 h 2542891"/>
              <a:gd name="connsiteX11" fmla="*/ 1708149 w 2019300"/>
              <a:gd name="connsiteY11" fmla="*/ 63924 h 2542891"/>
              <a:gd name="connsiteX12" fmla="*/ 1554440 w 2019300"/>
              <a:gd name="connsiteY12" fmla="*/ 683451 h 2542891"/>
              <a:gd name="connsiteX13" fmla="*/ 2019300 w 2019300"/>
              <a:gd name="connsiteY13" fmla="*/ 2542891 h 2542891"/>
              <a:gd name="connsiteX14" fmla="*/ 0 w 2019300"/>
              <a:gd name="connsiteY14" fmla="*/ 2542891 h 2542891"/>
              <a:gd name="connsiteX0" fmla="*/ 0 w 2019300"/>
              <a:gd name="connsiteY0" fmla="*/ 2542891 h 2542891"/>
              <a:gd name="connsiteX1" fmla="*/ 464860 w 2019300"/>
              <a:gd name="connsiteY1" fmla="*/ 683451 h 2542891"/>
              <a:gd name="connsiteX2" fmla="*/ 304800 w 2019300"/>
              <a:gd name="connsiteY2" fmla="*/ 520171 h 2542891"/>
              <a:gd name="connsiteX3" fmla="*/ 121920 w 2019300"/>
              <a:gd name="connsiteY3" fmla="*/ 131551 h 2542891"/>
              <a:gd name="connsiteX4" fmla="*/ 381000 w 2019300"/>
              <a:gd name="connsiteY4" fmla="*/ 421111 h 2542891"/>
              <a:gd name="connsiteX5" fmla="*/ 556260 w 2019300"/>
              <a:gd name="connsiteY5" fmla="*/ 497311 h 2542891"/>
              <a:gd name="connsiteX6" fmla="*/ 762000 w 2019300"/>
              <a:gd name="connsiteY6" fmla="*/ 680191 h 2542891"/>
              <a:gd name="connsiteX7" fmla="*/ 945832 w 2019300"/>
              <a:gd name="connsiteY7" fmla="*/ 118692 h 2542891"/>
              <a:gd name="connsiteX8" fmla="*/ 967581 w 2019300"/>
              <a:gd name="connsiteY8" fmla="*/ 140124 h 2542891"/>
              <a:gd name="connsiteX9" fmla="*/ 1165860 w 2019300"/>
              <a:gd name="connsiteY9" fmla="*/ 680191 h 2542891"/>
              <a:gd name="connsiteX10" fmla="*/ 1705451 w 2019300"/>
              <a:gd name="connsiteY10" fmla="*/ 27252 h 2542891"/>
              <a:gd name="connsiteX11" fmla="*/ 1708149 w 2019300"/>
              <a:gd name="connsiteY11" fmla="*/ 63924 h 2542891"/>
              <a:gd name="connsiteX12" fmla="*/ 1554440 w 2019300"/>
              <a:gd name="connsiteY12" fmla="*/ 683451 h 2542891"/>
              <a:gd name="connsiteX13" fmla="*/ 2019300 w 2019300"/>
              <a:gd name="connsiteY13" fmla="*/ 2542891 h 2542891"/>
              <a:gd name="connsiteX14" fmla="*/ 0 w 2019300"/>
              <a:gd name="connsiteY14" fmla="*/ 2542891 h 2542891"/>
              <a:gd name="connsiteX0" fmla="*/ 0 w 2019300"/>
              <a:gd name="connsiteY0" fmla="*/ 2542891 h 2542891"/>
              <a:gd name="connsiteX1" fmla="*/ 464860 w 2019300"/>
              <a:gd name="connsiteY1" fmla="*/ 683451 h 2542891"/>
              <a:gd name="connsiteX2" fmla="*/ 304800 w 2019300"/>
              <a:gd name="connsiteY2" fmla="*/ 520171 h 2542891"/>
              <a:gd name="connsiteX3" fmla="*/ 121920 w 2019300"/>
              <a:gd name="connsiteY3" fmla="*/ 131551 h 2542891"/>
              <a:gd name="connsiteX4" fmla="*/ 381000 w 2019300"/>
              <a:gd name="connsiteY4" fmla="*/ 421111 h 2542891"/>
              <a:gd name="connsiteX5" fmla="*/ 556260 w 2019300"/>
              <a:gd name="connsiteY5" fmla="*/ 497311 h 2542891"/>
              <a:gd name="connsiteX6" fmla="*/ 762000 w 2019300"/>
              <a:gd name="connsiteY6" fmla="*/ 680191 h 2542891"/>
              <a:gd name="connsiteX7" fmla="*/ 945832 w 2019300"/>
              <a:gd name="connsiteY7" fmla="*/ 118692 h 2542891"/>
              <a:gd name="connsiteX8" fmla="*/ 967581 w 2019300"/>
              <a:gd name="connsiteY8" fmla="*/ 140124 h 2542891"/>
              <a:gd name="connsiteX9" fmla="*/ 1165860 w 2019300"/>
              <a:gd name="connsiteY9" fmla="*/ 680191 h 2542891"/>
              <a:gd name="connsiteX10" fmla="*/ 1705451 w 2019300"/>
              <a:gd name="connsiteY10" fmla="*/ 27252 h 2542891"/>
              <a:gd name="connsiteX11" fmla="*/ 1708149 w 2019300"/>
              <a:gd name="connsiteY11" fmla="*/ 63924 h 2542891"/>
              <a:gd name="connsiteX12" fmla="*/ 1554440 w 2019300"/>
              <a:gd name="connsiteY12" fmla="*/ 683451 h 2542891"/>
              <a:gd name="connsiteX13" fmla="*/ 2019300 w 2019300"/>
              <a:gd name="connsiteY13" fmla="*/ 2542891 h 2542891"/>
              <a:gd name="connsiteX14" fmla="*/ 0 w 2019300"/>
              <a:gd name="connsiteY14" fmla="*/ 2542891 h 2542891"/>
              <a:gd name="connsiteX0" fmla="*/ 0 w 2019300"/>
              <a:gd name="connsiteY0" fmla="*/ 2542891 h 2542891"/>
              <a:gd name="connsiteX1" fmla="*/ 464860 w 2019300"/>
              <a:gd name="connsiteY1" fmla="*/ 683451 h 2542891"/>
              <a:gd name="connsiteX2" fmla="*/ 304800 w 2019300"/>
              <a:gd name="connsiteY2" fmla="*/ 520171 h 2542891"/>
              <a:gd name="connsiteX3" fmla="*/ 121920 w 2019300"/>
              <a:gd name="connsiteY3" fmla="*/ 131551 h 2542891"/>
              <a:gd name="connsiteX4" fmla="*/ 381000 w 2019300"/>
              <a:gd name="connsiteY4" fmla="*/ 421111 h 2542891"/>
              <a:gd name="connsiteX5" fmla="*/ 556260 w 2019300"/>
              <a:gd name="connsiteY5" fmla="*/ 497311 h 2542891"/>
              <a:gd name="connsiteX6" fmla="*/ 762000 w 2019300"/>
              <a:gd name="connsiteY6" fmla="*/ 680191 h 2542891"/>
              <a:gd name="connsiteX7" fmla="*/ 945832 w 2019300"/>
              <a:gd name="connsiteY7" fmla="*/ 118692 h 2542891"/>
              <a:gd name="connsiteX8" fmla="*/ 967581 w 2019300"/>
              <a:gd name="connsiteY8" fmla="*/ 140124 h 2542891"/>
              <a:gd name="connsiteX9" fmla="*/ 1165860 w 2019300"/>
              <a:gd name="connsiteY9" fmla="*/ 680191 h 2542891"/>
              <a:gd name="connsiteX10" fmla="*/ 1705451 w 2019300"/>
              <a:gd name="connsiteY10" fmla="*/ 27252 h 2542891"/>
              <a:gd name="connsiteX11" fmla="*/ 1708149 w 2019300"/>
              <a:gd name="connsiteY11" fmla="*/ 63924 h 2542891"/>
              <a:gd name="connsiteX12" fmla="*/ 1554440 w 2019300"/>
              <a:gd name="connsiteY12" fmla="*/ 683451 h 2542891"/>
              <a:gd name="connsiteX13" fmla="*/ 2019300 w 2019300"/>
              <a:gd name="connsiteY13" fmla="*/ 2542891 h 2542891"/>
              <a:gd name="connsiteX14" fmla="*/ 0 w 2019300"/>
              <a:gd name="connsiteY14" fmla="*/ 2542891 h 2542891"/>
              <a:gd name="connsiteX0" fmla="*/ 0 w 2019300"/>
              <a:gd name="connsiteY0" fmla="*/ 2542891 h 2542891"/>
              <a:gd name="connsiteX1" fmla="*/ 464860 w 2019300"/>
              <a:gd name="connsiteY1" fmla="*/ 683451 h 2542891"/>
              <a:gd name="connsiteX2" fmla="*/ 304800 w 2019300"/>
              <a:gd name="connsiteY2" fmla="*/ 520171 h 2542891"/>
              <a:gd name="connsiteX3" fmla="*/ 121920 w 2019300"/>
              <a:gd name="connsiteY3" fmla="*/ 131551 h 2542891"/>
              <a:gd name="connsiteX4" fmla="*/ 381000 w 2019300"/>
              <a:gd name="connsiteY4" fmla="*/ 421111 h 2542891"/>
              <a:gd name="connsiteX5" fmla="*/ 549116 w 2019300"/>
              <a:gd name="connsiteY5" fmla="*/ 521124 h 2542891"/>
              <a:gd name="connsiteX6" fmla="*/ 762000 w 2019300"/>
              <a:gd name="connsiteY6" fmla="*/ 680191 h 2542891"/>
              <a:gd name="connsiteX7" fmla="*/ 945832 w 2019300"/>
              <a:gd name="connsiteY7" fmla="*/ 118692 h 2542891"/>
              <a:gd name="connsiteX8" fmla="*/ 967581 w 2019300"/>
              <a:gd name="connsiteY8" fmla="*/ 140124 h 2542891"/>
              <a:gd name="connsiteX9" fmla="*/ 1165860 w 2019300"/>
              <a:gd name="connsiteY9" fmla="*/ 680191 h 2542891"/>
              <a:gd name="connsiteX10" fmla="*/ 1705451 w 2019300"/>
              <a:gd name="connsiteY10" fmla="*/ 27252 h 2542891"/>
              <a:gd name="connsiteX11" fmla="*/ 1708149 w 2019300"/>
              <a:gd name="connsiteY11" fmla="*/ 63924 h 2542891"/>
              <a:gd name="connsiteX12" fmla="*/ 1554440 w 2019300"/>
              <a:gd name="connsiteY12" fmla="*/ 683451 h 2542891"/>
              <a:gd name="connsiteX13" fmla="*/ 2019300 w 2019300"/>
              <a:gd name="connsiteY13" fmla="*/ 2542891 h 2542891"/>
              <a:gd name="connsiteX14" fmla="*/ 0 w 2019300"/>
              <a:gd name="connsiteY14" fmla="*/ 2542891 h 2542891"/>
              <a:gd name="connsiteX0" fmla="*/ 0 w 2019300"/>
              <a:gd name="connsiteY0" fmla="*/ 2542891 h 2542891"/>
              <a:gd name="connsiteX1" fmla="*/ 464860 w 2019300"/>
              <a:gd name="connsiteY1" fmla="*/ 683451 h 2542891"/>
              <a:gd name="connsiteX2" fmla="*/ 304800 w 2019300"/>
              <a:gd name="connsiteY2" fmla="*/ 520171 h 2542891"/>
              <a:gd name="connsiteX3" fmla="*/ 121920 w 2019300"/>
              <a:gd name="connsiteY3" fmla="*/ 131551 h 2542891"/>
              <a:gd name="connsiteX4" fmla="*/ 381000 w 2019300"/>
              <a:gd name="connsiteY4" fmla="*/ 421111 h 2542891"/>
              <a:gd name="connsiteX5" fmla="*/ 549116 w 2019300"/>
              <a:gd name="connsiteY5" fmla="*/ 521124 h 2542891"/>
              <a:gd name="connsiteX6" fmla="*/ 762000 w 2019300"/>
              <a:gd name="connsiteY6" fmla="*/ 680191 h 2542891"/>
              <a:gd name="connsiteX7" fmla="*/ 945832 w 2019300"/>
              <a:gd name="connsiteY7" fmla="*/ 118692 h 2542891"/>
              <a:gd name="connsiteX8" fmla="*/ 967581 w 2019300"/>
              <a:gd name="connsiteY8" fmla="*/ 140124 h 2542891"/>
              <a:gd name="connsiteX9" fmla="*/ 1165860 w 2019300"/>
              <a:gd name="connsiteY9" fmla="*/ 680191 h 2542891"/>
              <a:gd name="connsiteX10" fmla="*/ 1705451 w 2019300"/>
              <a:gd name="connsiteY10" fmla="*/ 27252 h 2542891"/>
              <a:gd name="connsiteX11" fmla="*/ 1708149 w 2019300"/>
              <a:gd name="connsiteY11" fmla="*/ 63924 h 2542891"/>
              <a:gd name="connsiteX12" fmla="*/ 1554440 w 2019300"/>
              <a:gd name="connsiteY12" fmla="*/ 683451 h 2542891"/>
              <a:gd name="connsiteX13" fmla="*/ 2019300 w 2019300"/>
              <a:gd name="connsiteY13" fmla="*/ 2542891 h 2542891"/>
              <a:gd name="connsiteX14" fmla="*/ 0 w 2019300"/>
              <a:gd name="connsiteY14" fmla="*/ 2542891 h 2542891"/>
              <a:gd name="connsiteX0" fmla="*/ 0 w 2019300"/>
              <a:gd name="connsiteY0" fmla="*/ 2542891 h 2542891"/>
              <a:gd name="connsiteX1" fmla="*/ 464860 w 2019300"/>
              <a:gd name="connsiteY1" fmla="*/ 683451 h 2542891"/>
              <a:gd name="connsiteX2" fmla="*/ 304800 w 2019300"/>
              <a:gd name="connsiteY2" fmla="*/ 520171 h 2542891"/>
              <a:gd name="connsiteX3" fmla="*/ 121920 w 2019300"/>
              <a:gd name="connsiteY3" fmla="*/ 131551 h 2542891"/>
              <a:gd name="connsiteX4" fmla="*/ 381000 w 2019300"/>
              <a:gd name="connsiteY4" fmla="*/ 421111 h 2542891"/>
              <a:gd name="connsiteX5" fmla="*/ 549116 w 2019300"/>
              <a:gd name="connsiteY5" fmla="*/ 521124 h 2542891"/>
              <a:gd name="connsiteX6" fmla="*/ 762000 w 2019300"/>
              <a:gd name="connsiteY6" fmla="*/ 680191 h 2542891"/>
              <a:gd name="connsiteX7" fmla="*/ 945832 w 2019300"/>
              <a:gd name="connsiteY7" fmla="*/ 118692 h 2542891"/>
              <a:gd name="connsiteX8" fmla="*/ 967581 w 2019300"/>
              <a:gd name="connsiteY8" fmla="*/ 140124 h 2542891"/>
              <a:gd name="connsiteX9" fmla="*/ 1165860 w 2019300"/>
              <a:gd name="connsiteY9" fmla="*/ 680191 h 2542891"/>
              <a:gd name="connsiteX10" fmla="*/ 1705451 w 2019300"/>
              <a:gd name="connsiteY10" fmla="*/ 27252 h 2542891"/>
              <a:gd name="connsiteX11" fmla="*/ 1708149 w 2019300"/>
              <a:gd name="connsiteY11" fmla="*/ 63924 h 2542891"/>
              <a:gd name="connsiteX12" fmla="*/ 1554440 w 2019300"/>
              <a:gd name="connsiteY12" fmla="*/ 683451 h 2542891"/>
              <a:gd name="connsiteX13" fmla="*/ 2019300 w 2019300"/>
              <a:gd name="connsiteY13" fmla="*/ 2542891 h 2542891"/>
              <a:gd name="connsiteX14" fmla="*/ 0 w 2019300"/>
              <a:gd name="connsiteY14" fmla="*/ 2542891 h 254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9300" h="2542891">
                <a:moveTo>
                  <a:pt x="0" y="2542891"/>
                </a:moveTo>
                <a:cubicBezTo>
                  <a:pt x="528333" y="1260138"/>
                  <a:pt x="309907" y="1303264"/>
                  <a:pt x="464860" y="683451"/>
                </a:cubicBezTo>
                <a:cubicBezTo>
                  <a:pt x="409297" y="566676"/>
                  <a:pt x="373863" y="585960"/>
                  <a:pt x="304800" y="520171"/>
                </a:cubicBezTo>
                <a:cubicBezTo>
                  <a:pt x="247643" y="428188"/>
                  <a:pt x="121761" y="179652"/>
                  <a:pt x="121920" y="131551"/>
                </a:cubicBezTo>
                <a:cubicBezTo>
                  <a:pt x="160179" y="123931"/>
                  <a:pt x="312420" y="349991"/>
                  <a:pt x="381000" y="421111"/>
                </a:cubicBezTo>
                <a:cubicBezTo>
                  <a:pt x="449580" y="492231"/>
                  <a:pt x="485616" y="477944"/>
                  <a:pt x="549116" y="521124"/>
                </a:cubicBezTo>
                <a:cubicBezTo>
                  <a:pt x="612616" y="564304"/>
                  <a:pt x="690880" y="753851"/>
                  <a:pt x="762000" y="680191"/>
                </a:cubicBezTo>
                <a:cubicBezTo>
                  <a:pt x="881380" y="507471"/>
                  <a:pt x="895032" y="504772"/>
                  <a:pt x="945832" y="118692"/>
                </a:cubicBezTo>
                <a:cubicBezTo>
                  <a:pt x="980096" y="28681"/>
                  <a:pt x="969010" y="84244"/>
                  <a:pt x="967581" y="140124"/>
                </a:cubicBezTo>
                <a:cubicBezTo>
                  <a:pt x="1001871" y="234104"/>
                  <a:pt x="1040104" y="699400"/>
                  <a:pt x="1165860" y="680191"/>
                </a:cubicBezTo>
                <a:cubicBezTo>
                  <a:pt x="1427480" y="499851"/>
                  <a:pt x="1520031" y="367612"/>
                  <a:pt x="1705451" y="27252"/>
                </a:cubicBezTo>
                <a:cubicBezTo>
                  <a:pt x="1736697" y="-16325"/>
                  <a:pt x="1743239" y="-10120"/>
                  <a:pt x="1708149" y="63924"/>
                </a:cubicBezTo>
                <a:cubicBezTo>
                  <a:pt x="1599240" y="304656"/>
                  <a:pt x="1560129" y="307993"/>
                  <a:pt x="1554440" y="683451"/>
                </a:cubicBezTo>
                <a:cubicBezTo>
                  <a:pt x="1610333" y="1409944"/>
                  <a:pt x="1544307" y="2197398"/>
                  <a:pt x="2019300" y="2542891"/>
                </a:cubicBezTo>
                <a:lnTo>
                  <a:pt x="0" y="254289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zh-CN" altLang="en-US" sz="2700" dirty="0"/>
          </a:p>
        </p:txBody>
      </p:sp>
      <p:sp>
        <p:nvSpPr>
          <p:cNvPr id="21" name="文本框 78"/>
          <p:cNvSpPr txBox="1"/>
          <p:nvPr/>
        </p:nvSpPr>
        <p:spPr>
          <a:xfrm>
            <a:off x="12251553" y="4441290"/>
            <a:ext cx="1821669" cy="1523494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zh-CN" altLang="en-US" sz="4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办公文档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1381761" y="5298243"/>
            <a:ext cx="2904072" cy="0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14083742" y="5417163"/>
            <a:ext cx="2646000" cy="0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548227" y="8289140"/>
            <a:ext cx="3548081" cy="0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10800000" flipV="1">
            <a:off x="11894387" y="9209777"/>
            <a:ext cx="3303985" cy="1452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15"/>
          <p:cNvSpPr>
            <a:spLocks/>
          </p:cNvSpPr>
          <p:nvPr/>
        </p:nvSpPr>
        <p:spPr bwMode="auto">
          <a:xfrm>
            <a:off x="8172791" y="8658134"/>
            <a:ext cx="1712958" cy="1712958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考试资料</a:t>
            </a:r>
            <a:endParaRPr lang="es-ES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Oval 15"/>
          <p:cNvSpPr>
            <a:spLocks/>
          </p:cNvSpPr>
          <p:nvPr/>
        </p:nvSpPr>
        <p:spPr bwMode="auto">
          <a:xfrm>
            <a:off x="6461916" y="8560548"/>
            <a:ext cx="711261" cy="711261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chemeClr val="bg1"/>
                </a:solidFill>
              </a:rPr>
              <a:t>PPT 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8" name="Oval 15"/>
          <p:cNvSpPr>
            <a:spLocks/>
          </p:cNvSpPr>
          <p:nvPr/>
        </p:nvSpPr>
        <p:spPr bwMode="auto">
          <a:xfrm>
            <a:off x="6956075" y="9241449"/>
            <a:ext cx="711261" cy="711261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endParaRPr lang="es-ES" sz="4350"/>
          </a:p>
        </p:txBody>
      </p:sp>
      <p:sp>
        <p:nvSpPr>
          <p:cNvPr id="29" name="Oval 15"/>
          <p:cNvSpPr>
            <a:spLocks/>
          </p:cNvSpPr>
          <p:nvPr/>
        </p:nvSpPr>
        <p:spPr bwMode="auto">
          <a:xfrm>
            <a:off x="7779929" y="9675131"/>
            <a:ext cx="711261" cy="711261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endParaRPr lang="es-ES" sz="4350"/>
          </a:p>
        </p:txBody>
      </p:sp>
      <p:sp>
        <p:nvSpPr>
          <p:cNvPr id="30" name="Oval 15"/>
          <p:cNvSpPr>
            <a:spLocks/>
          </p:cNvSpPr>
          <p:nvPr/>
        </p:nvSpPr>
        <p:spPr bwMode="auto">
          <a:xfrm>
            <a:off x="10254911" y="6379841"/>
            <a:ext cx="1065381" cy="1065381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实验记录</a:t>
            </a:r>
            <a:endParaRPr lang="es-E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Oval 15"/>
          <p:cNvSpPr>
            <a:spLocks/>
          </p:cNvSpPr>
          <p:nvPr/>
        </p:nvSpPr>
        <p:spPr bwMode="auto">
          <a:xfrm>
            <a:off x="11642141" y="6859307"/>
            <a:ext cx="1998839" cy="1998839"/>
          </a:xfrm>
          <a:prstGeom prst="ellipse">
            <a:avLst/>
          </a:prstGeom>
          <a:solidFill>
            <a:srgbClr val="E2C84C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r>
              <a:rPr lang="zh-CN" altLang="en-US" sz="43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电子邮件</a:t>
            </a:r>
            <a:endParaRPr lang="es-ES" sz="435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Oval 15"/>
          <p:cNvSpPr>
            <a:spLocks/>
          </p:cNvSpPr>
          <p:nvPr/>
        </p:nvSpPr>
        <p:spPr bwMode="auto">
          <a:xfrm>
            <a:off x="8425957" y="4998532"/>
            <a:ext cx="1998839" cy="1998839"/>
          </a:xfrm>
          <a:prstGeom prst="ellipse">
            <a:avLst/>
          </a:prstGeom>
          <a:solidFill>
            <a:srgbClr val="E2C84C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r>
              <a:rPr lang="zh-CN" altLang="en-US" sz="4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毕业论文</a:t>
            </a:r>
            <a:endParaRPr lang="es-ES" sz="4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Oval 15"/>
          <p:cNvSpPr>
            <a:spLocks/>
          </p:cNvSpPr>
          <p:nvPr/>
        </p:nvSpPr>
        <p:spPr bwMode="auto">
          <a:xfrm>
            <a:off x="5726364" y="6659948"/>
            <a:ext cx="1397853" cy="1397853"/>
          </a:xfrm>
          <a:prstGeom prst="ellipse">
            <a:avLst/>
          </a:prstGeom>
          <a:solidFill>
            <a:srgbClr val="E2C84C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多媒体教学</a:t>
            </a:r>
            <a:endParaRPr lang="es-E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Oval 15"/>
          <p:cNvSpPr>
            <a:spLocks/>
          </p:cNvSpPr>
          <p:nvPr/>
        </p:nvSpPr>
        <p:spPr bwMode="auto">
          <a:xfrm>
            <a:off x="6754674" y="5428671"/>
            <a:ext cx="1397853" cy="1397853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数字</a:t>
            </a:r>
            <a:endParaRPr lang="en-US" altLang="zh-CN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图书</a:t>
            </a:r>
            <a:endParaRPr lang="es-E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Oval 15"/>
          <p:cNvSpPr>
            <a:spLocks/>
          </p:cNvSpPr>
          <p:nvPr/>
        </p:nvSpPr>
        <p:spPr bwMode="auto">
          <a:xfrm>
            <a:off x="4324604" y="6343139"/>
            <a:ext cx="1397853" cy="1397853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网络学习资料</a:t>
            </a:r>
            <a:endParaRPr lang="es-E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Oval 15"/>
          <p:cNvSpPr>
            <a:spLocks/>
          </p:cNvSpPr>
          <p:nvPr/>
        </p:nvSpPr>
        <p:spPr bwMode="auto">
          <a:xfrm>
            <a:off x="5585766" y="8002181"/>
            <a:ext cx="244020" cy="244020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endParaRPr lang="es-ES" sz="4350"/>
          </a:p>
        </p:txBody>
      </p:sp>
      <p:sp>
        <p:nvSpPr>
          <p:cNvPr id="37" name="Oval 15"/>
          <p:cNvSpPr>
            <a:spLocks/>
          </p:cNvSpPr>
          <p:nvPr/>
        </p:nvSpPr>
        <p:spPr bwMode="auto">
          <a:xfrm>
            <a:off x="9435359" y="8047191"/>
            <a:ext cx="244020" cy="244020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endParaRPr lang="es-ES" sz="4350"/>
          </a:p>
        </p:txBody>
      </p:sp>
      <p:sp>
        <p:nvSpPr>
          <p:cNvPr id="38" name="Oval 15"/>
          <p:cNvSpPr>
            <a:spLocks/>
          </p:cNvSpPr>
          <p:nvPr/>
        </p:nvSpPr>
        <p:spPr bwMode="auto">
          <a:xfrm>
            <a:off x="11076272" y="7323212"/>
            <a:ext cx="244020" cy="244020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endParaRPr lang="es-ES" sz="4350"/>
          </a:p>
        </p:txBody>
      </p:sp>
      <p:sp>
        <p:nvSpPr>
          <p:cNvPr id="39" name="Oval 15"/>
          <p:cNvSpPr>
            <a:spLocks/>
          </p:cNvSpPr>
          <p:nvPr/>
        </p:nvSpPr>
        <p:spPr bwMode="auto">
          <a:xfrm>
            <a:off x="9581556" y="7146357"/>
            <a:ext cx="711261" cy="711261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笔记</a:t>
            </a:r>
            <a:endParaRPr lang="es-ES" sz="2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Oval 15"/>
          <p:cNvSpPr>
            <a:spLocks/>
          </p:cNvSpPr>
          <p:nvPr/>
        </p:nvSpPr>
        <p:spPr bwMode="auto">
          <a:xfrm>
            <a:off x="10567622" y="4888019"/>
            <a:ext cx="1065381" cy="1065381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资产档案</a:t>
            </a:r>
            <a:endParaRPr lang="es-ES" sz="2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Oval 15"/>
          <p:cNvSpPr>
            <a:spLocks/>
          </p:cNvSpPr>
          <p:nvPr/>
        </p:nvSpPr>
        <p:spPr bwMode="auto">
          <a:xfrm>
            <a:off x="7733754" y="4149710"/>
            <a:ext cx="1065381" cy="1065381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r>
              <a:rPr lang="en-US" altLang="zh-CN" sz="2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word</a:t>
            </a:r>
            <a:endParaRPr lang="es-ES" sz="2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Oval 15"/>
          <p:cNvSpPr>
            <a:spLocks/>
          </p:cNvSpPr>
          <p:nvPr/>
        </p:nvSpPr>
        <p:spPr bwMode="auto">
          <a:xfrm>
            <a:off x="9722220" y="3873194"/>
            <a:ext cx="1065381" cy="1065381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活动资料</a:t>
            </a:r>
            <a:endParaRPr lang="es-E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Oval 15"/>
          <p:cNvSpPr>
            <a:spLocks/>
          </p:cNvSpPr>
          <p:nvPr/>
        </p:nvSpPr>
        <p:spPr bwMode="auto">
          <a:xfrm>
            <a:off x="6488313" y="3775175"/>
            <a:ext cx="1065381" cy="1065381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学生信息</a:t>
            </a:r>
            <a:endParaRPr lang="es-E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Oval 15"/>
          <p:cNvSpPr>
            <a:spLocks/>
          </p:cNvSpPr>
          <p:nvPr/>
        </p:nvSpPr>
        <p:spPr bwMode="auto">
          <a:xfrm>
            <a:off x="11015370" y="3514770"/>
            <a:ext cx="1065381" cy="1065381"/>
          </a:xfrm>
          <a:prstGeom prst="ellipse">
            <a:avLst/>
          </a:prstGeom>
          <a:solidFill>
            <a:srgbClr val="E2C84C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excel</a:t>
            </a:r>
            <a:endParaRPr lang="es-E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Oval 15"/>
          <p:cNvSpPr>
            <a:spLocks/>
          </p:cNvSpPr>
          <p:nvPr/>
        </p:nvSpPr>
        <p:spPr bwMode="auto">
          <a:xfrm>
            <a:off x="8711109" y="3429488"/>
            <a:ext cx="1065381" cy="1065381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会议记录</a:t>
            </a:r>
            <a:endParaRPr lang="es-ES" sz="2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Oval 15"/>
          <p:cNvSpPr>
            <a:spLocks/>
          </p:cNvSpPr>
          <p:nvPr/>
        </p:nvSpPr>
        <p:spPr bwMode="auto">
          <a:xfrm>
            <a:off x="13379559" y="6340596"/>
            <a:ext cx="711261" cy="711261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endParaRPr lang="es-ES" sz="4350"/>
          </a:p>
        </p:txBody>
      </p:sp>
      <p:sp>
        <p:nvSpPr>
          <p:cNvPr id="47" name="Oval 15"/>
          <p:cNvSpPr>
            <a:spLocks/>
          </p:cNvSpPr>
          <p:nvPr/>
        </p:nvSpPr>
        <p:spPr bwMode="auto">
          <a:xfrm>
            <a:off x="11692592" y="6506922"/>
            <a:ext cx="244020" cy="244020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endParaRPr lang="es-ES" sz="4350"/>
          </a:p>
        </p:txBody>
      </p:sp>
      <p:sp>
        <p:nvSpPr>
          <p:cNvPr id="48" name="Oval 15"/>
          <p:cNvSpPr>
            <a:spLocks/>
          </p:cNvSpPr>
          <p:nvPr/>
        </p:nvSpPr>
        <p:spPr bwMode="auto">
          <a:xfrm>
            <a:off x="9194912" y="4420982"/>
            <a:ext cx="244020" cy="244020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endParaRPr lang="es-ES" sz="4350"/>
          </a:p>
        </p:txBody>
      </p:sp>
      <p:sp>
        <p:nvSpPr>
          <p:cNvPr id="49" name="Oval 15"/>
          <p:cNvSpPr>
            <a:spLocks/>
          </p:cNvSpPr>
          <p:nvPr/>
        </p:nvSpPr>
        <p:spPr bwMode="auto">
          <a:xfrm>
            <a:off x="8133945" y="5386511"/>
            <a:ext cx="244020" cy="244020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endParaRPr lang="es-ES" sz="4350"/>
          </a:p>
        </p:txBody>
      </p:sp>
      <p:sp>
        <p:nvSpPr>
          <p:cNvPr id="50" name="Oval 15"/>
          <p:cNvSpPr>
            <a:spLocks/>
          </p:cNvSpPr>
          <p:nvPr/>
        </p:nvSpPr>
        <p:spPr bwMode="auto">
          <a:xfrm>
            <a:off x="7093958" y="4920480"/>
            <a:ext cx="244020" cy="244020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endParaRPr lang="es-ES" sz="4350"/>
          </a:p>
        </p:txBody>
      </p:sp>
      <p:sp>
        <p:nvSpPr>
          <p:cNvPr id="51" name="Oval 15"/>
          <p:cNvSpPr>
            <a:spLocks/>
          </p:cNvSpPr>
          <p:nvPr/>
        </p:nvSpPr>
        <p:spPr bwMode="auto">
          <a:xfrm>
            <a:off x="6381333" y="6216548"/>
            <a:ext cx="244020" cy="244020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endParaRPr lang="es-ES" sz="4350"/>
          </a:p>
        </p:txBody>
      </p:sp>
      <p:sp>
        <p:nvSpPr>
          <p:cNvPr id="52" name="Oval 15"/>
          <p:cNvSpPr>
            <a:spLocks/>
          </p:cNvSpPr>
          <p:nvPr/>
        </p:nvSpPr>
        <p:spPr bwMode="auto">
          <a:xfrm>
            <a:off x="7774467" y="3516825"/>
            <a:ext cx="244020" cy="244020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endParaRPr lang="es-ES" sz="4350"/>
          </a:p>
        </p:txBody>
      </p:sp>
      <p:sp>
        <p:nvSpPr>
          <p:cNvPr id="53" name="Oval 15"/>
          <p:cNvSpPr>
            <a:spLocks/>
          </p:cNvSpPr>
          <p:nvPr/>
        </p:nvSpPr>
        <p:spPr bwMode="auto">
          <a:xfrm>
            <a:off x="10110476" y="3377382"/>
            <a:ext cx="244020" cy="244020"/>
          </a:xfrm>
          <a:prstGeom prst="ellipse">
            <a:avLst/>
          </a:prstGeom>
          <a:solidFill>
            <a:srgbClr val="EBC74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1pPr>
            <a:lvl2pPr marL="742950" indent="-28575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2pPr>
            <a:lvl3pPr marL="11430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3pPr>
            <a:lvl4pPr marL="16002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4pPr>
            <a:lvl5pPr marL="2057400" indent="-228600" eaLnBrk="0" hangingPunct="0"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pitchFamily="2" charset="0"/>
                <a:ea typeface="ヒラギノ角ゴ ProN W3" pitchFamily="2" charset="-128"/>
                <a:sym typeface="Gill Sans" pitchFamily="2" charset="0"/>
              </a:defRPr>
            </a:lvl9pPr>
          </a:lstStyle>
          <a:p>
            <a:pPr algn="ctr" eaLnBrk="1" hangingPunct="1"/>
            <a:endParaRPr lang="es-ES" sz="4350"/>
          </a:p>
        </p:txBody>
      </p:sp>
      <p:sp>
        <p:nvSpPr>
          <p:cNvPr id="54" name="文本框 103"/>
          <p:cNvSpPr txBox="1"/>
          <p:nvPr/>
        </p:nvSpPr>
        <p:spPr>
          <a:xfrm>
            <a:off x="3625413" y="8406099"/>
            <a:ext cx="2836497" cy="1384995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zh-CN" altLang="en-US" sz="2700" b="1" dirty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</a:rPr>
              <a:t>海量有价值的文件散落在教师和学生电脑里</a:t>
            </a:r>
            <a:endParaRPr lang="en-US" altLang="zh-CN" sz="2700" b="1" dirty="0">
              <a:solidFill>
                <a:srgbClr val="33CC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文本框 103"/>
          <p:cNvSpPr txBox="1"/>
          <p:nvPr/>
        </p:nvSpPr>
        <p:spPr>
          <a:xfrm>
            <a:off x="1309376" y="5405703"/>
            <a:ext cx="3082096" cy="1384995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zh-CN" altLang="en-US" sz="2700" b="1" dirty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</a:rPr>
              <a:t>最有价值的数字教育资源存在随时丢失和泄露的风险</a:t>
            </a:r>
            <a:endParaRPr lang="en-US" altLang="zh-CN" sz="2700" b="1" dirty="0">
              <a:solidFill>
                <a:srgbClr val="33CC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文本框 103"/>
          <p:cNvSpPr txBox="1"/>
          <p:nvPr/>
        </p:nvSpPr>
        <p:spPr>
          <a:xfrm>
            <a:off x="11983660" y="9293922"/>
            <a:ext cx="2732504" cy="96949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zh-CN" altLang="en-US" sz="2700" b="1" dirty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</a:rPr>
              <a:t>高校的知识得不到有效沉淀</a:t>
            </a:r>
            <a:endParaRPr lang="en-US" altLang="zh-CN" sz="2700" b="1" dirty="0">
              <a:solidFill>
                <a:srgbClr val="33CC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文本框 103"/>
          <p:cNvSpPr txBox="1"/>
          <p:nvPr/>
        </p:nvSpPr>
        <p:spPr>
          <a:xfrm>
            <a:off x="14233957" y="5489848"/>
            <a:ext cx="2732504" cy="96949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zh-CN" altLang="en-US" sz="2700" b="1" dirty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</a:rPr>
              <a:t>高校管理中存在很多信息孤岛</a:t>
            </a:r>
            <a:endParaRPr lang="en-US" altLang="zh-CN" sz="2700" b="1" dirty="0">
              <a:solidFill>
                <a:srgbClr val="33CC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文本框 78"/>
          <p:cNvSpPr txBox="1"/>
          <p:nvPr/>
        </p:nvSpPr>
        <p:spPr>
          <a:xfrm>
            <a:off x="7911695" y="11521677"/>
            <a:ext cx="2893239" cy="1384995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zh-CN" altLang="en-US" sz="4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</a:t>
            </a:r>
            <a:endParaRPr lang="en-US" altLang="zh-CN" sz="4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沉淀与共享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048" y="12209354"/>
            <a:ext cx="1811388" cy="109636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" y="748754"/>
            <a:ext cx="1428726" cy="1428726"/>
          </a:xfrm>
          <a:prstGeom prst="rect">
            <a:avLst/>
          </a:prstGeom>
        </p:spPr>
      </p:pic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357098" y="386573"/>
            <a:ext cx="15773402" cy="19883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rgbClr val="00B9E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sz="5400" dirty="0" smtClean="0"/>
              <a:t>数字教育资源管理是未来教育信息化的基础</a:t>
            </a:r>
            <a:endParaRPr sz="5400" dirty="0"/>
          </a:p>
        </p:txBody>
      </p:sp>
      <p:sp>
        <p:nvSpPr>
          <p:cNvPr id="63" name="矩形 62"/>
          <p:cNvSpPr/>
          <p:nvPr/>
        </p:nvSpPr>
        <p:spPr>
          <a:xfrm>
            <a:off x="15406742" y="12380997"/>
            <a:ext cx="2808312" cy="123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220" y="12546632"/>
            <a:ext cx="1590708" cy="493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778E-6 4.62963E-6 C 0.00269 0.00138 0.00616 0.00254 0.00807 0.00636 C 0.00894 0.0081 0.00885 0.01076 0.00946 0.01273 C 0.01015 0.01504 0.01145 0.01678 0.01215 0.01909 C 0.01849 0.04201 0.01145 0.02384 0.01753 0.03831 C 0.01823 0.04305 0.02022 0.05659 0.02152 0.05972 C 0.02421 0.06608 0.02803 0.07152 0.0296 0.07893 C 0.03081 0.08449 0.03203 0.09085 0.03368 0.09594 C 0.03732 0.10717 0.04305 0.11701 0.04713 0.128 C 0.06145 0.16666 0.04696 0.13182 0.0552 0.15138 C 0.05755 0.17002 0.05512 0.15925 0.06606 0.18125 C 0.06718 0.18379 0.06744 0.18738 0.06875 0.18981 C 0.07465 0.20162 0.08107 0.2118 0.09027 0.21539 C 0.09574 0.22129 0.10208 0.22638 0.10642 0.2346 C 0.11701 0.25474 0.10234 0.22824 0.11041 0.24745 C 0.11154 0.24988 0.11336 0.2515 0.11449 0.25381 C 0.11449 0.25393 0.12118 0.26979 0.12265 0.27303 C 0.12361 0.27557 0.12552 0.27708 0.12673 0.27939 C 0.12994 0.28599 0.13151 0.29421 0.13472 0.30081 C 0.14236 0.31597 0.14001 0.31203 0.14826 0.31574 C 0.14956 0.31631 0.15095 0.31678 0.15225 0.31782 C 0.15512 0.32037 0.16033 0.32638 0.16033 0.3265 C 0.1638 0.3346 0.16441 0.33969 0.16979 0.3434 C 0.17838 0.34953 0.17673 0.35127 0.17925 0.3434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7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9608E-6 5E-6 C 0.00039 0.00973 0.00032 0.01957 0.00117 0.02918 C 0.00221 0.04064 0.0125 0.0698 0.01641 0.07918 C 0.01739 0.08149 0.03061 0.10927 0.034 0.11668 C 0.03556 0.12015 0.03869 0.12709 0.03869 0.12709 C 0.03986 0.13265 0.04084 0.13832 0.0422 0.14376 C 0.04364 0.14943 0.04559 0.15464 0.04689 0.16043 C 0.04793 0.16517 0.04826 0.17026 0.04924 0.17501 C 0.051 0.18346 0.05314 0.19168 0.0551 0.20001 C 0.05692 0.20788 0.06063 0.21378 0.06331 0.22084 C 0.06611 0.22825 0.06839 0.2345 0.07268 0.23959 C 0.07438 0.26031 0.07262 0.24978 0.07855 0.27084 C 0.08317 0.28739 0.07855 0.27883 0.08323 0.29376 C 0.08623 0.30337 0.09079 0.31124 0.09379 0.32084 C 0.09567 0.32686 0.09665 0.33357 0.09848 0.33959 C 0.10316 0.35522 0.1087 0.37015 0.11372 0.38543 C 0.11619 0.39295 0.11854 0.40059 0.12075 0.40834 C 0.12127 0.41031 0.12121 0.41274 0.12192 0.41459 C 0.12362 0.41911 0.12609 0.42258 0.12778 0.42709 C 0.12661 0.44133 0.12544 0.45395 0.12544 0.46876 C 0.12544 0.49087 0.12264 0.50337 0.13013 0.51668 " pathEditMode="relative" ptsTypes="ffffffffffffffffffffA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1059E-6 8.67362E-19 C 0.00182 0.0176 0.00267 0.03704 0.00586 0.05417 C 0.0112 0.08264 0.01752 0.11065 0.02227 0.13959 C 0.02585 0.161 0.02859 0.17929 0.03282 0.2 C 0.0368 0.21945 0.03934 0.23982 0.04455 0.25834 C 0.0465 0.26528 0.05041 0.27917 0.05041 0.27917 C 0.05165 0.28993 0.05412 0.29607 0.05627 0.30625 C 0.05803 0.31459 0.05868 0.32315 0.06096 0.33125 C 0.06402 0.34202 0.06832 0.35186 0.07151 0.3625 C 0.07594 0.3772 0.07522 0.38855 0.08089 0.40209 C 0.08226 0.41192 0.08493 0.41945 0.08675 0.42917 C 0.08812 0.43658 0.08805 0.44456 0.0891 0.45209 C 0.0902 0.45996 0.0919 0.4676 0.09379 0.475 C 0.09593 0.48357 0.09978 0.49144 0.10199 0.5 C 0.10303 0.50405 0.10434 0.5125 0.10434 0.5125 C 0.10479 0.52998 0.10681 0.5757 0.10434 0.59584 C 0.10375 0.6007 0.10232 0.60672 0.09965 0.60834 C 0.0973 0.60973 0.09261 0.6125 0.09261 0.6125 C 0.08994 0.62686 0.09203 0.62188 0.08792 0.62917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1451E-6 3.7037E-7 C 0.00456 0.02014 0.00756 0.04017 0.01172 0.06042 C 0.01335 0.06829 0.01596 0.07547 0.01759 0.08334 C 0.01947 0.09213 0.02052 0.10151 0.02227 0.11042 C 0.02677 0.13276 0.03172 0.15486 0.03634 0.17709 C 0.03836 0.18681 0.0409 0.19618 0.0422 0.20625 C 0.04338 0.21528 0.04429 0.22442 0.04572 0.23334 C 0.05002 0.26054 0.05738 0.28554 0.06213 0.3125 C 0.06422 0.32419 0.06598 0.33611 0.068 0.34792 C 0.06871 0.35209 0.07034 0.36042 0.07034 0.36042 C 0.06572 0.38519 0.06324 0.41077 0.05862 0.43542 C 0.05784 0.44514 0.0566 0.45475 0.05627 0.46459 C 0.05504 0.50394 0.05393 0.54375 0.03752 0.57292 C 0.03673 0.57709 0.03595 0.58125 0.03517 0.58542 C 0.03478 0.5875 0.034 0.59167 0.034 0.59167 " pathEditMode="relative" ptsTypes="ffffffffffffffA"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2902E-6 4.07407E-6 C 0.00267 0.02835 0.00997 0.05358 0.01407 0.08125 C 0.01681 0.09977 0.01883 0.11713 0.02228 0.13541 C 0.02508 0.19051 0.02104 0.12592 0.02697 0.18125 C 0.03107 0.21944 0.03055 0.26076 0.03752 0.29791 C 0.03713 0.32708 0.03635 0.35625 0.03635 0.38541 C 0.03635 0.40277 0.03661 0.42025 0.03752 0.4375 C 0.03778 0.44189 0.03986 0.45 0.03986 0.45 C 0.04051 0.50671 0.03863 0.54757 0.04572 0.59791 C 0.04774 0.6125 0.04898 0.62604 0.05276 0.63958 C 0.05439 0.65428 0.05328 0.64664 0.05628 0.6625 C 0.05693 0.66585 0.0568 0.66956 0.05745 0.67291 C 0.05797 0.67581 0.05908 0.67835 0.05979 0.68125 C 0.06025 0.68321 0.06064 0.68541 0.06096 0.6875 C 0.06279 0.69872 0.06474 0.70972 0.06683 0.72083 C 0.06735 0.72361 0.06917 0.725 0.07034 0.72708 C 0.07275 0.74398 0.07386 0.75173 0.07386 0.76875 " pathEditMode="relative" ptsTypes="ffffffffffffffff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151E-6 1.2963E-6 C -0.00039 0.01111 -0.00065 0.02222 -0.00117 0.03333 C -0.00182 0.04791 -0.00351 0.07708 -0.00351 0.07708 C -0.00312 0.24097 -0.00312 0.40486 -0.00234 0.56875 C -0.00215 0.60625 0.01752 0.66782 -0.00469 0.6875 " pathEditMode="relative" ptsTypes="ffff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4507E-7 9.25926E-7 C 0.00084 0.02315 6.02045E-5 0.02674 0.00234 0.04375 C 0.00345 0.05209 0.00586 0.06875 0.00586 0.06875 C 0.00827 0.1073 0.0123 0.15 0.00234 0.18542 C 0.00195 0.18889 0.00188 0.19248 0.00117 0.19584 C 0.00065 0.19815 -0.00072 0.19966 -0.00118 0.20209 C -0.00541 0.22454 0.00065 0.2066 -0.00469 0.22084 C -0.00508 0.22709 -0.00515 0.23345 -0.00587 0.23959 C -0.00632 0.24387 -0.00821 0.25209 -0.00821 0.25209 C -0.00782 0.2757 -0.00704 0.32292 -0.00704 0.32292 " pathEditMode="relative" ptsTypes="fffffffff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7098E-6 8.67362E-19 C -0.00123 0.03658 -0.00514 0.07188 -0.00703 0.10834 C -0.00787 0.17385 -0.00488 0.17836 -0.01172 0.22084 C -0.01334 0.24966 -0.0181 0.27755 -0.01992 0.30625 C -0.02162 0.33287 -0.02253 0.35926 -0.02578 0.38542 C -0.02617 0.41111 -0.02559 0.43692 -0.02696 0.4625 C -0.02722 0.46713 -0.02956 0.47061 -0.03047 0.475 C -0.03353 0.49005 -0.03412 0.50718 -0.03633 0.52292 C -0.03816 0.55359 -0.03796 0.58658 -0.04102 0.61655 C -0.04278 0.6338 -0.04454 0.66875 -0.04454 0.66875 C -0.04415 0.68669 -0.04396 0.70475 -0.04337 0.7228 C -0.04291 0.73588 -0.04291 0.75973 -0.03516 0.76667 " pathEditMode="relative" ptsTypes="fffffffffffA">
                                      <p:cBhvr>
                                        <p:cTn id="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0059E-6 1.48148E-6 C -0.00104 0.0184 -0.00338 0.03588 -0.00469 0.05416 C -0.0071 0.08819 -0.00931 0.12222 -0.01172 0.15625 C -0.01511 0.20416 -0.01732 0.24953 -0.03517 0.2875 C -0.03797 0.30011 -0.04096 0.30474 -0.04572 0.31458 C -0.05008 0.32361 -0.04891 0.32963 -0.0551 0.33333 C -0.05874 0.33981 -0.06122 0.3456 -0.0633 0.35416 C -0.06454 0.35937 -0.06435 0.36562 -0.06565 0.37083 C -0.06643 0.37396 -0.06799 0.37639 -0.06917 0.37916 C -0.07008 0.38391 -0.07236 0.39791 -0.07503 0.39791 C -0.07659 0.39791 -0.07815 0.39791 -0.07972 0.39791 " pathEditMode="relative" ptsTypes="ffffffffff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2 -0.00012 C -0.00072 0.01238 -0.00085 0.02488 -0.0015 0.03738 C -0.00202 0.04814 -0.00534 0.05868 -0.00736 0.06863 C -0.01029 0.08275 -0.01263 0.09768 -0.01439 0.11238 C -0.01609 0.12627 -0.01752 0.14016 -0.01908 0.15405 C -0.0196 0.15868 -0.02064 0.17997 -0.02143 0.1853 C -0.02299 0.19641 -0.02559 0.20752 -0.02729 0.21863 C -0.02866 0.22743 -0.02918 0.23715 -0.03081 0.24571 C -0.03178 0.25081 -0.03536 0.2603 -0.03667 0.26446 C -0.04305 0.28518 -0.03771 0.26875 -0.04253 0.28738 C -0.04618 0.30138 -0.05073 0.31504 -0.05425 0.32905 C -0.05842 0.34583 -0.06083 0.36354 -0.06363 0.38113 C -0.06435 0.38541 -0.06487 0.39143 -0.06598 0.39571 C -0.06741 0.40138 -0.06982 0.40636 -0.07066 0.41238 C -0.07197 0.42152 -0.07145 0.4206 -0.07418 0.42905 C -0.07711 0.43819 -0.08226 0.44757 -0.0859 0.45613 C -0.08884 0.47187 -0.08486 0.45243 -0.08942 0.46863 C -0.09248 0.47939 -0.08838 0.47094 -0.09294 0.47905 " pathEditMode="relative" ptsTypes="fffffffffffffffffA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2" y="11488"/>
            <a:ext cx="18272683" cy="1370451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406741" y="12380997"/>
            <a:ext cx="3296973" cy="123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220" y="12546632"/>
            <a:ext cx="1590708" cy="49311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  <p:sp>
        <p:nvSpPr>
          <p:cNvPr id="11" name="Shape 198"/>
          <p:cNvSpPr>
            <a:spLocks noGrp="1"/>
          </p:cNvSpPr>
          <p:nvPr>
            <p:ph type="title"/>
          </p:nvPr>
        </p:nvSpPr>
        <p:spPr>
          <a:xfrm>
            <a:off x="1219470" y="-54768"/>
            <a:ext cx="15773402" cy="19883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rgbClr val="00B9E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sz="5400" dirty="0" smtClean="0">
                <a:solidFill>
                  <a:schemeClr val="bg1"/>
                </a:solidFill>
              </a:rPr>
              <a:t>数字教育资源管理是高校大数据战略落地的第一步！</a:t>
            </a:r>
            <a:endParaRPr sz="5400" dirty="0">
              <a:solidFill>
                <a:schemeClr val="bg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773" y="12980332"/>
            <a:ext cx="1617803" cy="50240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903640" y="3113584"/>
            <a:ext cx="5328592" cy="936104"/>
          </a:xfrm>
          <a:prstGeom prst="rect">
            <a:avLst/>
          </a:prstGeom>
          <a:solidFill>
            <a:srgbClr val="46B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Shape 198"/>
          <p:cNvSpPr txBox="1">
            <a:spLocks/>
          </p:cNvSpPr>
          <p:nvPr/>
        </p:nvSpPr>
        <p:spPr>
          <a:xfrm>
            <a:off x="6911752" y="2850523"/>
            <a:ext cx="4026973" cy="1462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rgbClr val="00B9E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sz="4000" smtClean="0">
                <a:solidFill>
                  <a:schemeClr val="bg1"/>
                </a:solidFill>
              </a:rPr>
              <a:t>高校大数据体系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27072" y="613792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连接的高校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127776" y="613792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的高校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834080" y="6209928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的高校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95128" y="842301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内和校外间的共享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95128" y="9450288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老师与学生间的共享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95128" y="10439236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老师与老师间的共享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871688" y="842301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文件实时更新、同步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71688" y="943112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实时协作消息提醒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871688" y="1038639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随时随地访问、编辑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2559353" y="8442176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教学、科研资料的积累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528376" y="9431124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快速、便捷的资料查询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2559353" y="10439236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数据的安全管控和流转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1592272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6459" y="2703915"/>
            <a:ext cx="7347992" cy="748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等腰三角形 18"/>
          <p:cNvSpPr/>
          <p:nvPr/>
        </p:nvSpPr>
        <p:spPr>
          <a:xfrm rot="16200000">
            <a:off x="7621192" y="6063854"/>
            <a:ext cx="1843088" cy="1588295"/>
          </a:xfrm>
          <a:prstGeom prst="triangle">
            <a:avLst/>
          </a:prstGeom>
          <a:solidFill>
            <a:srgbClr val="00B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hangingPunct="1">
              <a:defRPr/>
            </a:pPr>
            <a:endParaRPr lang="zh-CN" altLang="en-US" sz="27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714500"/>
            <a:ext cx="3464679" cy="98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773" y="12836316"/>
            <a:ext cx="1617803" cy="50240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336882" y="0"/>
            <a:ext cx="8970168" cy="13716000"/>
          </a:xfrm>
          <a:prstGeom prst="rect">
            <a:avLst/>
          </a:prstGeom>
          <a:solidFill>
            <a:srgbClr val="00B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hangingPunct="1">
              <a:defRPr/>
            </a:pPr>
            <a:endParaRPr lang="zh-CN" altLang="en-US" sz="2700" dirty="0"/>
          </a:p>
        </p:txBody>
      </p:sp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10496488" y="5737024"/>
            <a:ext cx="7536646" cy="408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海量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文件的存储与多重备份</a:t>
            </a:r>
          </a:p>
          <a:p>
            <a:pPr>
              <a:lnSpc>
                <a:spcPct val="20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基于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组织架构的文件分级管理</a:t>
            </a:r>
            <a:endParaRPr lang="en-US" altLang="zh-CN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汇聚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和安全存储其他信息系统文件</a:t>
            </a:r>
            <a:endParaRPr lang="en-US" altLang="zh-CN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学校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统一身份认证的无缝对接</a:t>
            </a:r>
          </a:p>
        </p:txBody>
      </p:sp>
      <p:sp>
        <p:nvSpPr>
          <p:cNvPr id="16393" name="文本框 21"/>
          <p:cNvSpPr txBox="1">
            <a:spLocks noChangeArrowheads="1"/>
          </p:cNvSpPr>
          <p:nvPr/>
        </p:nvSpPr>
        <p:spPr bwMode="auto">
          <a:xfrm>
            <a:off x="10703722" y="2731396"/>
            <a:ext cx="6369896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9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数字教育资源</a:t>
            </a:r>
            <a:r>
              <a:rPr lang="zh-CN" altLang="en-US" sz="49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集中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95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存储</a:t>
            </a:r>
            <a:r>
              <a:rPr lang="zh-CN" altLang="en-US" sz="49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与管理平台</a:t>
            </a:r>
            <a:endParaRPr lang="zh-CN" altLang="en-US" sz="4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173" y="12988716"/>
            <a:ext cx="1617803" cy="502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rgbClr val="00B9E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zh-CN" altLang="en-US" sz="2700"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3732572" y="1607307"/>
            <a:ext cx="10608543" cy="19883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rgbClr val="00B9E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sz="5400" dirty="0">
                <a:solidFill>
                  <a:schemeClr val="bg1"/>
                </a:solidFill>
              </a:rPr>
              <a:t>高效的教学与科研资料共享和协作</a:t>
            </a:r>
            <a:endParaRPr sz="5400" dirty="0">
              <a:solidFill>
                <a:schemeClr val="bg1"/>
              </a:solidFill>
            </a:endParaRPr>
          </a:p>
        </p:txBody>
      </p:sp>
      <p:sp>
        <p:nvSpPr>
          <p:cNvPr id="10" name="Rounded Rectangle 102"/>
          <p:cNvSpPr/>
          <p:nvPr/>
        </p:nvSpPr>
        <p:spPr>
          <a:xfrm>
            <a:off x="1498794" y="3696868"/>
            <a:ext cx="9574033" cy="7661726"/>
          </a:xfrm>
          <a:prstGeom prst="roundRect">
            <a:avLst>
              <a:gd name="adj" fmla="val 8813"/>
            </a:avLst>
          </a:prstGeom>
          <a:noFill/>
          <a:ln w="381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76" tIns="91438" rIns="182876" bIns="91438" rtlCol="0" anchor="ctr"/>
          <a:lstStyle/>
          <a:p>
            <a:pPr algn="ctr"/>
            <a:endParaRPr lang="en-US" sz="2700" dirty="0"/>
          </a:p>
        </p:txBody>
      </p:sp>
      <p:grpSp>
        <p:nvGrpSpPr>
          <p:cNvPr id="17" name="Group 51"/>
          <p:cNvGrpSpPr/>
          <p:nvPr/>
        </p:nvGrpSpPr>
        <p:grpSpPr>
          <a:xfrm>
            <a:off x="12209441" y="7686402"/>
            <a:ext cx="6554039" cy="1917294"/>
            <a:chOff x="4033795" y="785215"/>
            <a:chExt cx="2134458" cy="958648"/>
          </a:xfrm>
        </p:grpSpPr>
        <p:sp>
          <p:nvSpPr>
            <p:cNvPr id="20" name="Text Placeholder 3"/>
            <p:cNvSpPr txBox="1">
              <a:spLocks/>
            </p:cNvSpPr>
            <p:nvPr/>
          </p:nvSpPr>
          <p:spPr>
            <a:xfrm>
              <a:off x="4090761" y="785215"/>
              <a:ext cx="2077492" cy="623248"/>
            </a:xfrm>
            <a:prstGeom prst="rect">
              <a:avLst/>
            </a:prstGeom>
            <a:noFill/>
          </p:spPr>
          <p:txBody>
            <a:bodyPr wrap="square" lIns="137160" tIns="68580" rIns="137160" bIns="68580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文件评论与消息提醒</a:t>
              </a:r>
              <a:endParaRPr lang="en-US" dirty="0"/>
            </a:p>
          </p:txBody>
        </p:sp>
        <p:sp>
          <p:nvSpPr>
            <p:cNvPr id="19" name="Rectangle 53"/>
            <p:cNvSpPr/>
            <p:nvPr/>
          </p:nvSpPr>
          <p:spPr>
            <a:xfrm>
              <a:off x="4033795" y="1236031"/>
              <a:ext cx="423193" cy="5078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6600" dirty="0">
                  <a:solidFill>
                    <a:schemeClr val="bg1"/>
                  </a:solidFill>
                  <a:latin typeface="FontAwesome" pitchFamily="2" charset="0"/>
                </a:rPr>
                <a:t></a:t>
              </a:r>
            </a:p>
          </p:txBody>
        </p:sp>
      </p:grpSp>
      <p:grpSp>
        <p:nvGrpSpPr>
          <p:cNvPr id="22" name="Group 61"/>
          <p:cNvGrpSpPr/>
          <p:nvPr/>
        </p:nvGrpSpPr>
        <p:grpSpPr>
          <a:xfrm>
            <a:off x="11822931" y="4494766"/>
            <a:ext cx="4033377" cy="1285102"/>
            <a:chOff x="4033795" y="1023775"/>
            <a:chExt cx="1313552" cy="1012366"/>
          </a:xfrm>
        </p:grpSpPr>
        <p:sp>
          <p:nvSpPr>
            <p:cNvPr id="25" name="Text Placeholder 3"/>
            <p:cNvSpPr txBox="1">
              <a:spLocks/>
            </p:cNvSpPr>
            <p:nvPr/>
          </p:nvSpPr>
          <p:spPr>
            <a:xfrm>
              <a:off x="4193185" y="1023775"/>
              <a:ext cx="1154162" cy="981953"/>
            </a:xfrm>
            <a:prstGeom prst="rect">
              <a:avLst/>
            </a:prstGeom>
            <a:noFill/>
          </p:spPr>
          <p:txBody>
            <a:bodyPr wrap="square" lIns="137160" tIns="68580" rIns="137160" bIns="68580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多权限共享</a:t>
              </a:r>
              <a:endParaRPr lang="en-US" dirty="0"/>
            </a:p>
          </p:txBody>
        </p:sp>
        <p:sp>
          <p:nvSpPr>
            <p:cNvPr id="24" name="Rectangle 63"/>
            <p:cNvSpPr/>
            <p:nvPr/>
          </p:nvSpPr>
          <p:spPr>
            <a:xfrm>
              <a:off x="4033795" y="1236031"/>
              <a:ext cx="423193" cy="80011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6600" dirty="0">
                  <a:solidFill>
                    <a:schemeClr val="bg1"/>
                  </a:solidFill>
                  <a:latin typeface="FontAwesome" pitchFamily="2" charset="0"/>
                </a:rPr>
                <a:t></a:t>
              </a:r>
            </a:p>
          </p:txBody>
        </p:sp>
      </p:grpSp>
      <p:grpSp>
        <p:nvGrpSpPr>
          <p:cNvPr id="27" name="Group 69"/>
          <p:cNvGrpSpPr/>
          <p:nvPr/>
        </p:nvGrpSpPr>
        <p:grpSpPr>
          <a:xfrm>
            <a:off x="11818214" y="5505322"/>
            <a:ext cx="4746890" cy="1348545"/>
            <a:chOff x="4033795" y="1891881"/>
            <a:chExt cx="1545922" cy="674272"/>
          </a:xfrm>
        </p:grpSpPr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4194722" y="1891881"/>
              <a:ext cx="1384995" cy="623247"/>
            </a:xfrm>
            <a:prstGeom prst="rect">
              <a:avLst/>
            </a:prstGeom>
            <a:noFill/>
          </p:spPr>
          <p:txBody>
            <a:bodyPr wrap="square" lIns="137160" tIns="68580" rIns="137160" bIns="68580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在线协同编辑</a:t>
              </a:r>
              <a:endParaRPr lang="en-US" dirty="0"/>
            </a:p>
          </p:txBody>
        </p:sp>
        <p:sp>
          <p:nvSpPr>
            <p:cNvPr id="29" name="Rectangle 73"/>
            <p:cNvSpPr/>
            <p:nvPr/>
          </p:nvSpPr>
          <p:spPr>
            <a:xfrm>
              <a:off x="4033795" y="2058322"/>
              <a:ext cx="423193" cy="5078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6600" dirty="0">
                  <a:solidFill>
                    <a:schemeClr val="bg1"/>
                  </a:solidFill>
                  <a:latin typeface="FontAwesome" pitchFamily="2" charset="0"/>
                </a:rPr>
                <a:t></a:t>
              </a:r>
            </a:p>
          </p:txBody>
        </p:sp>
      </p:grpSp>
      <p:grpSp>
        <p:nvGrpSpPr>
          <p:cNvPr id="32" name="Group 82"/>
          <p:cNvGrpSpPr/>
          <p:nvPr/>
        </p:nvGrpSpPr>
        <p:grpSpPr>
          <a:xfrm>
            <a:off x="11876513" y="6547171"/>
            <a:ext cx="3343015" cy="1318127"/>
            <a:chOff x="4033795" y="1907090"/>
            <a:chExt cx="1088721" cy="659063"/>
          </a:xfrm>
        </p:grpSpPr>
        <p:sp>
          <p:nvSpPr>
            <p:cNvPr id="35" name="Text Placeholder 3"/>
            <p:cNvSpPr txBox="1">
              <a:spLocks/>
            </p:cNvSpPr>
            <p:nvPr/>
          </p:nvSpPr>
          <p:spPr>
            <a:xfrm>
              <a:off x="4199186" y="1907090"/>
              <a:ext cx="923330" cy="623247"/>
            </a:xfrm>
            <a:prstGeom prst="rect">
              <a:avLst/>
            </a:prstGeom>
            <a:noFill/>
          </p:spPr>
          <p:txBody>
            <a:bodyPr wrap="square" lIns="137160" tIns="68580" rIns="137160" bIns="68580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作业收集</a:t>
              </a:r>
              <a:endParaRPr lang="en-US" dirty="0"/>
            </a:p>
          </p:txBody>
        </p:sp>
        <p:sp>
          <p:nvSpPr>
            <p:cNvPr id="34" name="Rectangle 87"/>
            <p:cNvSpPr/>
            <p:nvPr/>
          </p:nvSpPr>
          <p:spPr>
            <a:xfrm>
              <a:off x="4033795" y="2058322"/>
              <a:ext cx="423193" cy="5078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6600" dirty="0">
                  <a:solidFill>
                    <a:schemeClr val="bg1"/>
                  </a:solidFill>
                  <a:latin typeface="FontAwesome" pitchFamily="2" charset="0"/>
                </a:rPr>
                <a:t></a:t>
              </a:r>
            </a:p>
          </p:txBody>
        </p:sp>
      </p:grpSp>
      <p:grpSp>
        <p:nvGrpSpPr>
          <p:cNvPr id="37" name="Group 90"/>
          <p:cNvGrpSpPr/>
          <p:nvPr/>
        </p:nvGrpSpPr>
        <p:grpSpPr>
          <a:xfrm flipH="1">
            <a:off x="10912091" y="4614266"/>
            <a:ext cx="1114910" cy="289084"/>
            <a:chOff x="3074218" y="1415265"/>
            <a:chExt cx="557455" cy="144542"/>
          </a:xfrm>
        </p:grpSpPr>
        <p:cxnSp>
          <p:nvCxnSpPr>
            <p:cNvPr id="38" name="Straight Connector 91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92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40" name="Group 93"/>
          <p:cNvGrpSpPr/>
          <p:nvPr/>
        </p:nvGrpSpPr>
        <p:grpSpPr>
          <a:xfrm flipH="1">
            <a:off x="10912091" y="5632257"/>
            <a:ext cx="1114910" cy="289084"/>
            <a:chOff x="3074218" y="1415265"/>
            <a:chExt cx="557455" cy="144542"/>
          </a:xfrm>
        </p:grpSpPr>
        <p:cxnSp>
          <p:nvCxnSpPr>
            <p:cNvPr id="41" name="Straight Connector 94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95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43" name="Group 96"/>
          <p:cNvGrpSpPr/>
          <p:nvPr/>
        </p:nvGrpSpPr>
        <p:grpSpPr>
          <a:xfrm flipH="1">
            <a:off x="10912091" y="6650249"/>
            <a:ext cx="1114910" cy="289084"/>
            <a:chOff x="3074218" y="1415265"/>
            <a:chExt cx="557455" cy="144542"/>
          </a:xfrm>
        </p:grpSpPr>
        <p:cxnSp>
          <p:nvCxnSpPr>
            <p:cNvPr id="44" name="Straight Connector 97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98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46" name="Group 99"/>
          <p:cNvGrpSpPr/>
          <p:nvPr/>
        </p:nvGrpSpPr>
        <p:grpSpPr>
          <a:xfrm flipH="1">
            <a:off x="10912091" y="7822413"/>
            <a:ext cx="1114910" cy="289084"/>
            <a:chOff x="3074218" y="1415265"/>
            <a:chExt cx="557455" cy="144542"/>
          </a:xfrm>
        </p:grpSpPr>
        <p:cxnSp>
          <p:nvCxnSpPr>
            <p:cNvPr id="47" name="Straight Connector 100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101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63" name="Group 90"/>
          <p:cNvGrpSpPr/>
          <p:nvPr/>
        </p:nvGrpSpPr>
        <p:grpSpPr>
          <a:xfrm flipH="1">
            <a:off x="10933036" y="8947562"/>
            <a:ext cx="1114910" cy="289084"/>
            <a:chOff x="3074218" y="1415265"/>
            <a:chExt cx="557455" cy="144542"/>
          </a:xfrm>
        </p:grpSpPr>
        <p:cxnSp>
          <p:nvCxnSpPr>
            <p:cNvPr id="64" name="Straight Connector 91"/>
            <p:cNvCxnSpPr/>
            <p:nvPr/>
          </p:nvCxnSpPr>
          <p:spPr>
            <a:xfrm flipH="1">
              <a:off x="3074218" y="1487536"/>
              <a:ext cx="460856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92"/>
            <p:cNvSpPr/>
            <p:nvPr/>
          </p:nvSpPr>
          <p:spPr>
            <a:xfrm>
              <a:off x="3487131" y="1415265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66" name="Text Placeholder 3"/>
          <p:cNvSpPr txBox="1">
            <a:spLocks/>
          </p:cNvSpPr>
          <p:nvPr/>
        </p:nvSpPr>
        <p:spPr>
          <a:xfrm>
            <a:off x="12384360" y="8797467"/>
            <a:ext cx="5670327" cy="69249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历史版本自动管理</a:t>
            </a:r>
            <a:endParaRPr lang="en-US" dirty="0"/>
          </a:p>
        </p:txBody>
      </p:sp>
      <p:pic>
        <p:nvPicPr>
          <p:cNvPr id="67" name="图片 66" descr="ma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38" y="4232653"/>
            <a:ext cx="8417723" cy="6697313"/>
          </a:xfrm>
          <a:prstGeom prst="rect">
            <a:avLst/>
          </a:prstGeom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531" y="4500547"/>
            <a:ext cx="7929618" cy="47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 t="9402" r="27039" b="1276"/>
          <a:stretch>
            <a:fillRect/>
          </a:stretch>
        </p:blipFill>
        <p:spPr bwMode="auto">
          <a:xfrm>
            <a:off x="2393110" y="5250645"/>
            <a:ext cx="5994023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773" y="12836316"/>
            <a:ext cx="1617803" cy="50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57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rgbClr val="00B9E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zh-CN" altLang="en-US" sz="2700"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3626024" y="1692592"/>
            <a:ext cx="11679504" cy="19883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rgbClr val="00B9E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sz="5400" dirty="0">
                <a:solidFill>
                  <a:schemeClr val="bg1"/>
                </a:solidFill>
              </a:rPr>
              <a:t>随时随地教与学：打造移动高校</a:t>
            </a:r>
            <a:endParaRPr sz="5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5278" y="3914469"/>
            <a:ext cx="3480502" cy="61961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390156" y="3930124"/>
            <a:ext cx="3485343" cy="61961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3" name="文本框 103"/>
          <p:cNvSpPr txBox="1"/>
          <p:nvPr/>
        </p:nvSpPr>
        <p:spPr>
          <a:xfrm>
            <a:off x="5004410" y="10394182"/>
            <a:ext cx="4093449" cy="1123384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移动端与</a:t>
            </a:r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、微信无缝连接</a:t>
            </a:r>
            <a:endParaRPr lang="en-US" altLang="zh-CN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103"/>
          <p:cNvSpPr txBox="1"/>
          <p:nvPr/>
        </p:nvSpPr>
        <p:spPr>
          <a:xfrm>
            <a:off x="9504202" y="10412394"/>
            <a:ext cx="3367809" cy="630942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实时的消息提醒</a:t>
            </a:r>
            <a:endParaRPr lang="en-US" altLang="zh-CN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103"/>
          <p:cNvSpPr txBox="1"/>
          <p:nvPr/>
        </p:nvSpPr>
        <p:spPr>
          <a:xfrm>
            <a:off x="13466172" y="10412394"/>
            <a:ext cx="4160234" cy="630942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100+</a:t>
            </a: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格式在线预览</a:t>
            </a:r>
            <a:endParaRPr lang="en-US" altLang="zh-CN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103876" y="3912826"/>
            <a:ext cx="3485342" cy="61961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8" name="文本框 103"/>
          <p:cNvSpPr txBox="1"/>
          <p:nvPr/>
        </p:nvSpPr>
        <p:spPr>
          <a:xfrm>
            <a:off x="826504" y="10394181"/>
            <a:ext cx="4093449" cy="630942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移动端全功能支持</a:t>
            </a:r>
            <a:endParaRPr lang="en-US" altLang="zh-CN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696985" y="6120231"/>
            <a:ext cx="535785" cy="1100491"/>
          </a:xfrm>
          <a:prstGeom prst="rightArrow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defTabSz="1371600"/>
            <a:endParaRPr lang="zh-CN" altLang="en-US" sz="2700"/>
          </a:p>
        </p:txBody>
      </p:sp>
      <p:sp>
        <p:nvSpPr>
          <p:cNvPr id="19" name="右箭头 18"/>
          <p:cNvSpPr/>
          <p:nvPr/>
        </p:nvSpPr>
        <p:spPr>
          <a:xfrm>
            <a:off x="8983265" y="6173810"/>
            <a:ext cx="535785" cy="1100491"/>
          </a:xfrm>
          <a:prstGeom prst="rightArrow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defTabSz="1371600"/>
            <a:endParaRPr lang="zh-CN" altLang="en-US" sz="2700"/>
          </a:p>
        </p:txBody>
      </p:sp>
      <p:sp>
        <p:nvSpPr>
          <p:cNvPr id="20" name="右箭头 19"/>
          <p:cNvSpPr/>
          <p:nvPr/>
        </p:nvSpPr>
        <p:spPr>
          <a:xfrm>
            <a:off x="13215966" y="6173810"/>
            <a:ext cx="535785" cy="1100491"/>
          </a:xfrm>
          <a:prstGeom prst="rightArrow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defTabSz="1371600"/>
            <a:endParaRPr lang="zh-CN" altLang="en-US" sz="270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773" y="12836316"/>
            <a:ext cx="1617803" cy="50240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38889" y="3922886"/>
            <a:ext cx="3431764" cy="620893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allAtOnce"/>
      <p:bldP spid="15" grpId="0"/>
      <p:bldP spid="18" grpId="0"/>
      <p:bldP spid="12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1715</TotalTime>
  <Words>1006</Words>
  <Application>Microsoft Office PowerPoint</Application>
  <PresentationFormat>自定义</PresentationFormat>
  <Paragraphs>164</Paragraphs>
  <Slides>15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数字教育资源管理是未来教育信息化的基础</vt:lpstr>
      <vt:lpstr>PowerPoint 演示文稿</vt:lpstr>
      <vt:lpstr>数字教育资源管理是高校大数据战略落地的第一步！</vt:lpstr>
      <vt:lpstr>PowerPoint 演示文稿</vt:lpstr>
      <vt:lpstr>高效的教学与科研资料共享和协作</vt:lpstr>
      <vt:lpstr>随时随地教与学：打造移动高校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主标题</dc:title>
  <dc:creator>IBM</dc:creator>
  <cp:lastModifiedBy>ws</cp:lastModifiedBy>
  <cp:revision>130</cp:revision>
  <dcterms:created xsi:type="dcterms:W3CDTF">2016-09-02T02:11:00Z</dcterms:created>
  <dcterms:modified xsi:type="dcterms:W3CDTF">2016-10-14T02:37:39Z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